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aleway" panose="020B0503030101060003" pitchFamily="34" charset="0"/>
      <p:regular r:id="rId13"/>
      <p:bold r:id="rId14"/>
      <p:italic r:id="rId15"/>
      <p:boldItalic r:id="rId16"/>
    </p:embeddedFont>
    <p:embeddedFont>
      <p:font typeface="Neon 80s" panose="02010500000200060000" pitchFamily="2" charset="0"/>
      <p:regular r:id="rId17"/>
    </p:embeddedFont>
    <p:embeddedFont>
      <p:font typeface="ObelixPro" panose="02000000000000000000" pitchFamily="2" charset="0"/>
      <p:regular r:id="rId18"/>
      <p:bold r:id="rId19"/>
      <p:italic r:id="rId20"/>
      <p:boldItalic r:id="rId21"/>
    </p:embeddedFont>
    <p:embeddedFont>
      <p:font typeface="Bulletto Killa¬" panose="02000505050000020003" pitchFamily="2" charset="-18"/>
      <p:regular r:id="rId22"/>
    </p:embeddedFont>
    <p:embeddedFont>
      <p:font typeface="Showcard Gothic" panose="04020904020102020604" pitchFamily="82" charset="0"/>
      <p:regular r:id="rId23"/>
    </p:embeddedFont>
    <p:embeddedFont>
      <p:font typeface="Lato Light" panose="020F0302020204030203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B6DB"/>
    <a:srgbClr val="9ED1FE"/>
    <a:srgbClr val="9EEBB3"/>
    <a:srgbClr val="708DAD"/>
    <a:srgbClr val="84E9E6"/>
    <a:srgbClr val="7AE3DF"/>
    <a:srgbClr val="7DE5E1"/>
    <a:srgbClr val="89ECE9"/>
    <a:srgbClr val="8EE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>
        <p:scale>
          <a:sx n="33" d="100"/>
          <a:sy n="33" d="100"/>
        </p:scale>
        <p:origin x="186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DE5D-FC79-4AB6-AD1D-D54AD7321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DA465-76AE-49D6-9A56-A8996E6B2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866DF-FD98-4417-BA41-7E53C13B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D61C9-433F-4AC9-87AE-2E108D87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9B527-B1D6-4771-97CE-CB8D6156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5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3857-E389-4E34-8100-84516534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02C61-2345-47CD-891D-FAC042B0B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FAD28-7BE7-4D90-9A04-9BCBCED3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1C62C-55CD-42EF-916F-33ABEEA2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0EC5-C517-4BBB-AC3C-EF5094AC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5463E0-8B45-4397-838D-6E1D8CB7F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D3B16-B83A-42BB-8920-D91F842BF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11B-78D6-4A25-919A-3A4CA0B5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89E2-20F0-4A6F-889C-B2B187B8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8FDD9-CDD9-4291-B90C-2150C5B2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DA99-D86F-4DF1-B0B6-3220FE59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50C6-1D09-40A7-8270-00802361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B602B-A1A5-4F40-9154-E2C50AA8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5CC33-7B6C-42DF-9CF7-417CD9F0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FBB81-DC91-4CD8-AEEE-185358AA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9A3B-6374-4D70-9860-B9264F01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8D10A-1B65-468B-8877-D50485F3B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6E002-BF32-4DC9-8035-769860C6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06083-18DE-45F1-A989-9B2BF57B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590CB-29D3-487D-B226-38A1C315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7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FA4E-0204-4061-8365-3F99208F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F8E8-ACA1-414D-9FBF-4EB20F5F5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1816D-1640-40CB-A9C6-D7E480B70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61DFF-70FB-4142-855D-35BFEC59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A2473-55C4-4916-8592-537F7DBC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0AAD-31EB-463E-B51C-81282B67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569C-794E-45D0-8D4C-47D3482A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27D94-D2AA-4650-87BC-267A6C52F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B9FC6-67C1-4560-8FBE-ED1F01AEB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A169B-4BDF-4CFD-9A11-C4CBA861A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ADA8C-DEBC-406B-AD34-43818FD77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D7F96-6C6F-4235-BE99-C5D967C2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F6DE-D67C-46AF-8972-7BF61671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E8BD4-84A2-4435-9D9B-370694AC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096E-3754-4BE5-B6F1-DCC362ED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98F57-446A-47DD-9062-43ABC4A4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B1055-0135-410A-856A-C6234247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F7842-4B0E-46E4-AEA2-13E33E98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F9500-2E3E-45CF-8A86-DD7181F5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300A7-1101-4106-9BB2-5C07C357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A4735-4D8F-4239-89A6-44E2C1D2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A10A-CB0D-4487-8297-9088B333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F33D-D60B-44E4-A3F4-D2C8AEB8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B6134-5293-4B0A-86E2-3C84F5BED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B59ED-3B28-4EE9-954D-51A2BDE9A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FE366-B3A1-4E31-A454-95A2BBC2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82F44-8127-4A90-819F-2FE2C262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A416-91F8-4096-BF71-51AD6E42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93703-527A-4ED4-A12A-02AA2CEE4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B1FAB-E199-4286-BCFC-30C97F7E8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C4D97-A27C-4496-A63B-E8D7967C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095B5-47D5-4786-B57B-1BDED747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70391-E980-4416-8D2D-3928620C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2FC06-5EAC-43E1-87DC-B4EAA40F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C1E85-B263-47FC-990C-AC1BE881D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04C53-8AFA-48B2-80D1-373BEB1F4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4500-D664-41D8-8736-C47A0C98F6F3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24232-3F09-4557-9C45-A016D7E98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ED469-66CE-4083-BB39-2F66FBCAD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DA20A-A60C-427D-AABE-70EAD7D1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7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microsoft.com/office/2007/relationships/media" Target="../media/media2.mp3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audio" Target="NULL" TargetMode="Externa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25.png"/><Relationship Id="rId32" Type="http://schemas.openxmlformats.org/officeDocument/2006/relationships/image" Target="../media/image4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37.png"/><Relationship Id="rId19" Type="http://schemas.openxmlformats.org/officeDocument/2006/relationships/image" Target="../media/image20.png"/><Relationship Id="rId31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9.png"/><Relationship Id="rId21" Type="http://schemas.openxmlformats.org/officeDocument/2006/relationships/image" Target="../media/image79.png"/><Relationship Id="rId7" Type="http://schemas.openxmlformats.org/officeDocument/2006/relationships/image" Target="../media/image13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5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11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704E852D-330A-4A61-B81E-28FCDFC5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065" cy="685800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BBCEA1F8-14A0-4624-8C9C-E6A8C0D21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91" y="24104"/>
            <a:ext cx="2292928" cy="2292928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4D705FD-0CF2-4924-8095-3727C6A33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7" y="4530436"/>
            <a:ext cx="1870364" cy="1870364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992B90A8-1DFF-47A4-A668-CE38AEA52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33" y="1170568"/>
            <a:ext cx="3359868" cy="3359868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8EF3CF09-E7BD-45F5-BD41-25D07DEAF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49" y="4343258"/>
            <a:ext cx="1946705" cy="1946705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387D309A-75AF-42F7-8ABD-18EAE3B1B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62" y="3914667"/>
            <a:ext cx="1231538" cy="1231538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E2DD4428-17F4-49F8-95A3-0BE84E5E3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23" y="1344119"/>
            <a:ext cx="858753" cy="858753"/>
          </a:xfrm>
          <a:prstGeom prst="rect">
            <a:avLst/>
          </a:prstGeom>
        </p:spPr>
      </p:pic>
      <p:pic>
        <p:nvPicPr>
          <p:cNvPr id="3" name="MUSIC">
            <a:hlinkClick r:id="" action="ppaction://media"/>
            <a:extLst>
              <a:ext uri="{FF2B5EF4-FFF2-40B4-BE49-F238E27FC236}">
                <a16:creationId xmlns:a16="http://schemas.microsoft.com/office/drawing/2014/main" id="{D6C4D038-55D4-45CB-98B5-A668FC984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486025" y="-304800"/>
            <a:ext cx="609600" cy="609600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3562D04E-0438-43B9-BF9A-BF1261CA8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0761" y="2389239"/>
            <a:ext cx="5492955" cy="4119716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3A0ED2A8-6B30-471C-8446-E27317924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94761" y="304800"/>
            <a:ext cx="5492955" cy="4119716"/>
          </a:xfrm>
          <a:prstGeom prst="rect">
            <a:avLst/>
          </a:prstGeom>
        </p:spPr>
      </p:pic>
      <p:sp>
        <p:nvSpPr>
          <p:cNvPr id="2" name="TEXTBOX">
            <a:extLst>
              <a:ext uri="{FF2B5EF4-FFF2-40B4-BE49-F238E27FC236}">
                <a16:creationId xmlns:a16="http://schemas.microsoft.com/office/drawing/2014/main" id="{BD954869-30AC-4DF7-8783-B86D71FBCA24}"/>
              </a:ext>
            </a:extLst>
          </p:cNvPr>
          <p:cNvSpPr txBox="1"/>
          <p:nvPr/>
        </p:nvSpPr>
        <p:spPr>
          <a:xfrm>
            <a:off x="1977941" y="2471178"/>
            <a:ext cx="754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ObelixPro" panose="02000000000000000000" pitchFamily="2" charset="0"/>
              </a:rPr>
              <a:t>ARE YOU HAVING PROBLEMS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C32D67CE-FDA4-46BF-ABF6-3C30DFA4FAA4}"/>
              </a:ext>
            </a:extLst>
          </p:cNvPr>
          <p:cNvSpPr txBox="1"/>
          <p:nvPr/>
        </p:nvSpPr>
        <p:spPr>
          <a:xfrm>
            <a:off x="1549939" y="3102778"/>
            <a:ext cx="8400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ObelixPro" panose="02000000000000000000" pitchFamily="2" charset="0"/>
              </a:rPr>
              <a:t>CREATING A HIGH CONVERTING SALES PAGE</a:t>
            </a:r>
          </a:p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ObelixPro" panose="02000000000000000000" pitchFamily="2" charset="0"/>
              </a:rPr>
              <a:t>FOR YOUR PRODUCTS OR SERVICES?</a:t>
            </a:r>
          </a:p>
        </p:txBody>
      </p:sp>
      <p:sp>
        <p:nvSpPr>
          <p:cNvPr id="17" name="FREEFORM">
            <a:extLst>
              <a:ext uri="{FF2B5EF4-FFF2-40B4-BE49-F238E27FC236}">
                <a16:creationId xmlns:a16="http://schemas.microsoft.com/office/drawing/2014/main" id="{6672DD46-24C0-44BD-BC59-3CD4062CA616}"/>
              </a:ext>
            </a:extLst>
          </p:cNvPr>
          <p:cNvSpPr/>
          <p:nvPr/>
        </p:nvSpPr>
        <p:spPr>
          <a:xfrm rot="18971005">
            <a:off x="4423286" y="2861692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83D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">
            <a:extLst>
              <a:ext uri="{FF2B5EF4-FFF2-40B4-BE49-F238E27FC236}">
                <a16:creationId xmlns:a16="http://schemas.microsoft.com/office/drawing/2014/main" id="{1AFADF2B-0704-4615-A2B4-4BB6C701ECFA}"/>
              </a:ext>
            </a:extLst>
          </p:cNvPr>
          <p:cNvSpPr/>
          <p:nvPr/>
        </p:nvSpPr>
        <p:spPr>
          <a:xfrm rot="17055063">
            <a:off x="4279017" y="2974843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E2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AME">
            <a:extLst>
              <a:ext uri="{FF2B5EF4-FFF2-40B4-BE49-F238E27FC236}">
                <a16:creationId xmlns:a16="http://schemas.microsoft.com/office/drawing/2014/main" id="{13EDD1E2-4A62-40B3-91A9-8E5CA038F426}"/>
              </a:ext>
            </a:extLst>
          </p:cNvPr>
          <p:cNvSpPr/>
          <p:nvPr/>
        </p:nvSpPr>
        <p:spPr>
          <a:xfrm rot="17055063">
            <a:off x="4179650" y="3454209"/>
            <a:ext cx="339527" cy="370579"/>
          </a:xfrm>
          <a:prstGeom prst="frame">
            <a:avLst>
              <a:gd name="adj1" fmla="val 11119"/>
            </a:avLst>
          </a:prstGeom>
          <a:solidFill>
            <a:srgbClr val="E2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">
            <a:extLst>
              <a:ext uri="{FF2B5EF4-FFF2-40B4-BE49-F238E27FC236}">
                <a16:creationId xmlns:a16="http://schemas.microsoft.com/office/drawing/2014/main" id="{85903892-7729-4E3D-9451-B0C3CAD1C90B}"/>
              </a:ext>
            </a:extLst>
          </p:cNvPr>
          <p:cNvSpPr/>
          <p:nvPr/>
        </p:nvSpPr>
        <p:spPr>
          <a:xfrm rot="15079479">
            <a:off x="4133448" y="3224402"/>
            <a:ext cx="339527" cy="370579"/>
          </a:xfrm>
          <a:prstGeom prst="frame">
            <a:avLst>
              <a:gd name="adj1" fmla="val 11119"/>
            </a:avLst>
          </a:prstGeom>
          <a:solidFill>
            <a:srgbClr val="EEE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">
            <a:extLst>
              <a:ext uri="{FF2B5EF4-FFF2-40B4-BE49-F238E27FC236}">
                <a16:creationId xmlns:a16="http://schemas.microsoft.com/office/drawing/2014/main" id="{E2F0F670-FE6C-428D-B6D2-2C1E6FE47B82}"/>
              </a:ext>
            </a:extLst>
          </p:cNvPr>
          <p:cNvSpPr/>
          <p:nvPr/>
        </p:nvSpPr>
        <p:spPr>
          <a:xfrm rot="3569003">
            <a:off x="7685455" y="2908096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83D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">
            <a:extLst>
              <a:ext uri="{FF2B5EF4-FFF2-40B4-BE49-F238E27FC236}">
                <a16:creationId xmlns:a16="http://schemas.microsoft.com/office/drawing/2014/main" id="{B0517454-C8AA-4286-A747-98ECE72AF78D}"/>
              </a:ext>
            </a:extLst>
          </p:cNvPr>
          <p:cNvSpPr/>
          <p:nvPr/>
        </p:nvSpPr>
        <p:spPr>
          <a:xfrm rot="1653061">
            <a:off x="7541186" y="3021247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E2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AME">
            <a:extLst>
              <a:ext uri="{FF2B5EF4-FFF2-40B4-BE49-F238E27FC236}">
                <a16:creationId xmlns:a16="http://schemas.microsoft.com/office/drawing/2014/main" id="{1DA81623-8C56-4038-AF2E-2E826C9AA02B}"/>
              </a:ext>
            </a:extLst>
          </p:cNvPr>
          <p:cNvSpPr/>
          <p:nvPr/>
        </p:nvSpPr>
        <p:spPr>
          <a:xfrm rot="1653061">
            <a:off x="7441819" y="3500613"/>
            <a:ext cx="339527" cy="370579"/>
          </a:xfrm>
          <a:prstGeom prst="frame">
            <a:avLst>
              <a:gd name="adj1" fmla="val 11119"/>
            </a:avLst>
          </a:prstGeom>
          <a:solidFill>
            <a:srgbClr val="E2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">
            <a:extLst>
              <a:ext uri="{FF2B5EF4-FFF2-40B4-BE49-F238E27FC236}">
                <a16:creationId xmlns:a16="http://schemas.microsoft.com/office/drawing/2014/main" id="{BC90D1FD-3D3B-47D0-B17D-4647120E8018}"/>
              </a:ext>
            </a:extLst>
          </p:cNvPr>
          <p:cNvSpPr/>
          <p:nvPr/>
        </p:nvSpPr>
        <p:spPr>
          <a:xfrm rot="21277477">
            <a:off x="7395617" y="3270806"/>
            <a:ext cx="339527" cy="370579"/>
          </a:xfrm>
          <a:prstGeom prst="frame">
            <a:avLst>
              <a:gd name="adj1" fmla="val 11119"/>
            </a:avLst>
          </a:prstGeom>
          <a:solidFill>
            <a:srgbClr val="EEE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A229444D-F0C9-4A6F-BBDE-A6A7971D887A}"/>
              </a:ext>
            </a:extLst>
          </p:cNvPr>
          <p:cNvSpPr/>
          <p:nvPr/>
        </p:nvSpPr>
        <p:spPr>
          <a:xfrm>
            <a:off x="6707679" y="1791188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52BC61EE-F931-4663-A338-F3D311A633B9}"/>
              </a:ext>
            </a:extLst>
          </p:cNvPr>
          <p:cNvSpPr/>
          <p:nvPr/>
        </p:nvSpPr>
        <p:spPr>
          <a:xfrm>
            <a:off x="6274650" y="2312274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4C9F27CC-9F9F-461E-A9DC-8573674FBB11}"/>
              </a:ext>
            </a:extLst>
          </p:cNvPr>
          <p:cNvSpPr/>
          <p:nvPr/>
        </p:nvSpPr>
        <p:spPr>
          <a:xfrm>
            <a:off x="6606079" y="2166091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8BBFF99D-11F9-41C6-82DE-3CA90A078F93}"/>
              </a:ext>
            </a:extLst>
          </p:cNvPr>
          <p:cNvSpPr/>
          <p:nvPr/>
        </p:nvSpPr>
        <p:spPr>
          <a:xfrm flipV="1">
            <a:off x="6439750" y="1946516"/>
            <a:ext cx="118872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D480ABF7-0D11-48E7-A042-5BEA882A93EA}"/>
              </a:ext>
            </a:extLst>
          </p:cNvPr>
          <p:cNvSpPr/>
          <p:nvPr/>
        </p:nvSpPr>
        <p:spPr>
          <a:xfrm>
            <a:off x="2964052" y="3848164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9CD9B99E-D16B-47FD-B290-80AE1BE9E761}"/>
              </a:ext>
            </a:extLst>
          </p:cNvPr>
          <p:cNvSpPr/>
          <p:nvPr/>
        </p:nvSpPr>
        <p:spPr>
          <a:xfrm>
            <a:off x="2531023" y="4369250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08A3FF27-E4D7-436F-BA05-FE2BDAC2A0B7}"/>
              </a:ext>
            </a:extLst>
          </p:cNvPr>
          <p:cNvSpPr/>
          <p:nvPr/>
        </p:nvSpPr>
        <p:spPr>
          <a:xfrm>
            <a:off x="2862452" y="4223067"/>
            <a:ext cx="118872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070302D1-600F-4D4A-82AF-A8A20A5B4131}"/>
              </a:ext>
            </a:extLst>
          </p:cNvPr>
          <p:cNvSpPr/>
          <p:nvPr/>
        </p:nvSpPr>
        <p:spPr>
          <a:xfrm flipV="1">
            <a:off x="2696123" y="4003492"/>
            <a:ext cx="118872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">
            <a:extLst>
              <a:ext uri="{FF2B5EF4-FFF2-40B4-BE49-F238E27FC236}">
                <a16:creationId xmlns:a16="http://schemas.microsoft.com/office/drawing/2014/main" id="{0CB7ADDC-B0AB-4CFC-A186-6D5CFC110CBF}"/>
              </a:ext>
            </a:extLst>
          </p:cNvPr>
          <p:cNvSpPr/>
          <p:nvPr/>
        </p:nvSpPr>
        <p:spPr>
          <a:xfrm>
            <a:off x="-2032000" y="-1930400"/>
            <a:ext cx="6896510" cy="6896510"/>
          </a:xfrm>
          <a:prstGeom prst="ellipse">
            <a:avLst/>
          </a:prstGeom>
          <a:solidFill>
            <a:srgbClr val="21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">
            <a:extLst>
              <a:ext uri="{FF2B5EF4-FFF2-40B4-BE49-F238E27FC236}">
                <a16:creationId xmlns:a16="http://schemas.microsoft.com/office/drawing/2014/main" id="{CB571600-12B3-4B79-B721-89D6B92F1A93}"/>
              </a:ext>
            </a:extLst>
          </p:cNvPr>
          <p:cNvSpPr/>
          <p:nvPr/>
        </p:nvSpPr>
        <p:spPr>
          <a:xfrm>
            <a:off x="-2032000" y="-1930400"/>
            <a:ext cx="6896510" cy="6896510"/>
          </a:xfrm>
          <a:prstGeom prst="ellipse">
            <a:avLst/>
          </a:prstGeom>
          <a:solidFill>
            <a:srgbClr val="433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">
            <a:extLst>
              <a:ext uri="{FF2B5EF4-FFF2-40B4-BE49-F238E27FC236}">
                <a16:creationId xmlns:a16="http://schemas.microsoft.com/office/drawing/2014/main" id="{0FA45313-BD73-4C77-B770-B544E51761EA}"/>
              </a:ext>
            </a:extLst>
          </p:cNvPr>
          <p:cNvSpPr/>
          <p:nvPr/>
        </p:nvSpPr>
        <p:spPr>
          <a:xfrm>
            <a:off x="-2032000" y="-1930400"/>
            <a:ext cx="6896510" cy="6896510"/>
          </a:xfrm>
          <a:prstGeom prst="ellipse">
            <a:avLst/>
          </a:prstGeom>
          <a:solidFill>
            <a:srgbClr val="E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">
            <a:extLst>
              <a:ext uri="{FF2B5EF4-FFF2-40B4-BE49-F238E27FC236}">
                <a16:creationId xmlns:a16="http://schemas.microsoft.com/office/drawing/2014/main" id="{429E7DA7-1B07-4BE8-AFDE-D58B31D1B5F9}"/>
              </a:ext>
            </a:extLst>
          </p:cNvPr>
          <p:cNvSpPr/>
          <p:nvPr/>
        </p:nvSpPr>
        <p:spPr>
          <a:xfrm>
            <a:off x="-2032000" y="-1930400"/>
            <a:ext cx="6896510" cy="6896510"/>
          </a:xfrm>
          <a:prstGeom prst="ellipse">
            <a:avLst/>
          </a:prstGeom>
          <a:solidFill>
            <a:srgbClr val="89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">
            <a:extLst>
              <a:ext uri="{FF2B5EF4-FFF2-40B4-BE49-F238E27FC236}">
                <a16:creationId xmlns:a16="http://schemas.microsoft.com/office/drawing/2014/main" id="{8A331A92-222E-4B6B-9BA9-D8400954C317}"/>
              </a:ext>
            </a:extLst>
          </p:cNvPr>
          <p:cNvSpPr/>
          <p:nvPr/>
        </p:nvSpPr>
        <p:spPr>
          <a:xfrm>
            <a:off x="-1320800" y="3409745"/>
            <a:ext cx="6896510" cy="6896510"/>
          </a:xfrm>
          <a:prstGeom prst="ellipse">
            <a:avLst/>
          </a:prstGeom>
          <a:solidFill>
            <a:srgbClr val="21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">
            <a:extLst>
              <a:ext uri="{FF2B5EF4-FFF2-40B4-BE49-F238E27FC236}">
                <a16:creationId xmlns:a16="http://schemas.microsoft.com/office/drawing/2014/main" id="{2969306D-E9F2-4E1E-9FCB-62E8117464BF}"/>
              </a:ext>
            </a:extLst>
          </p:cNvPr>
          <p:cNvSpPr/>
          <p:nvPr/>
        </p:nvSpPr>
        <p:spPr>
          <a:xfrm>
            <a:off x="-1320800" y="3409745"/>
            <a:ext cx="6896510" cy="6896510"/>
          </a:xfrm>
          <a:prstGeom prst="ellipse">
            <a:avLst/>
          </a:prstGeom>
          <a:solidFill>
            <a:srgbClr val="433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">
            <a:extLst>
              <a:ext uri="{FF2B5EF4-FFF2-40B4-BE49-F238E27FC236}">
                <a16:creationId xmlns:a16="http://schemas.microsoft.com/office/drawing/2014/main" id="{EF21F1D9-DB8A-4EF4-B6BA-AA528BC2F326}"/>
              </a:ext>
            </a:extLst>
          </p:cNvPr>
          <p:cNvSpPr/>
          <p:nvPr/>
        </p:nvSpPr>
        <p:spPr>
          <a:xfrm>
            <a:off x="-1320800" y="3409745"/>
            <a:ext cx="6896510" cy="6896510"/>
          </a:xfrm>
          <a:prstGeom prst="ellipse">
            <a:avLst/>
          </a:prstGeom>
          <a:solidFill>
            <a:srgbClr val="E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">
            <a:extLst>
              <a:ext uri="{FF2B5EF4-FFF2-40B4-BE49-F238E27FC236}">
                <a16:creationId xmlns:a16="http://schemas.microsoft.com/office/drawing/2014/main" id="{0EE0153A-A37B-4E3F-B043-E614180DC3EE}"/>
              </a:ext>
            </a:extLst>
          </p:cNvPr>
          <p:cNvSpPr/>
          <p:nvPr/>
        </p:nvSpPr>
        <p:spPr>
          <a:xfrm>
            <a:off x="-1320800" y="3409745"/>
            <a:ext cx="6896510" cy="6896510"/>
          </a:xfrm>
          <a:prstGeom prst="ellipse">
            <a:avLst/>
          </a:prstGeom>
          <a:solidFill>
            <a:srgbClr val="89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">
            <a:extLst>
              <a:ext uri="{FF2B5EF4-FFF2-40B4-BE49-F238E27FC236}">
                <a16:creationId xmlns:a16="http://schemas.microsoft.com/office/drawing/2014/main" id="{7B9C309E-9C6C-4F3E-8004-5CBDDC4A8040}"/>
              </a:ext>
            </a:extLst>
          </p:cNvPr>
          <p:cNvSpPr/>
          <p:nvPr/>
        </p:nvSpPr>
        <p:spPr>
          <a:xfrm>
            <a:off x="2743200" y="-1270000"/>
            <a:ext cx="8128000" cy="8128000"/>
          </a:xfrm>
          <a:prstGeom prst="ellipse">
            <a:avLst/>
          </a:prstGeom>
          <a:solidFill>
            <a:srgbClr val="21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">
            <a:extLst>
              <a:ext uri="{FF2B5EF4-FFF2-40B4-BE49-F238E27FC236}">
                <a16:creationId xmlns:a16="http://schemas.microsoft.com/office/drawing/2014/main" id="{075C580A-643F-4004-A073-B6162D2E8367}"/>
              </a:ext>
            </a:extLst>
          </p:cNvPr>
          <p:cNvSpPr/>
          <p:nvPr/>
        </p:nvSpPr>
        <p:spPr>
          <a:xfrm>
            <a:off x="2743200" y="-1270000"/>
            <a:ext cx="8128000" cy="8128000"/>
          </a:xfrm>
          <a:prstGeom prst="ellipse">
            <a:avLst/>
          </a:prstGeom>
          <a:solidFill>
            <a:srgbClr val="433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">
            <a:extLst>
              <a:ext uri="{FF2B5EF4-FFF2-40B4-BE49-F238E27FC236}">
                <a16:creationId xmlns:a16="http://schemas.microsoft.com/office/drawing/2014/main" id="{4EE1ED6A-B688-4CD4-8E97-01BA0A863CCD}"/>
              </a:ext>
            </a:extLst>
          </p:cNvPr>
          <p:cNvSpPr/>
          <p:nvPr/>
        </p:nvSpPr>
        <p:spPr>
          <a:xfrm>
            <a:off x="2743200" y="-1270000"/>
            <a:ext cx="8128000" cy="8128000"/>
          </a:xfrm>
          <a:prstGeom prst="ellipse">
            <a:avLst/>
          </a:prstGeom>
          <a:solidFill>
            <a:srgbClr val="E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">
            <a:extLst>
              <a:ext uri="{FF2B5EF4-FFF2-40B4-BE49-F238E27FC236}">
                <a16:creationId xmlns:a16="http://schemas.microsoft.com/office/drawing/2014/main" id="{C5F25595-240A-4454-8D38-8DF1695C3024}"/>
              </a:ext>
            </a:extLst>
          </p:cNvPr>
          <p:cNvSpPr/>
          <p:nvPr/>
        </p:nvSpPr>
        <p:spPr>
          <a:xfrm>
            <a:off x="2743200" y="-1270000"/>
            <a:ext cx="8128000" cy="8128000"/>
          </a:xfrm>
          <a:prstGeom prst="ellipse">
            <a:avLst/>
          </a:prstGeom>
          <a:solidFill>
            <a:srgbClr val="89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">
            <a:extLst>
              <a:ext uri="{FF2B5EF4-FFF2-40B4-BE49-F238E27FC236}">
                <a16:creationId xmlns:a16="http://schemas.microsoft.com/office/drawing/2014/main" id="{8BE3D0E9-FFEA-40DB-AAB7-DB6CBE5B9A5A}"/>
              </a:ext>
            </a:extLst>
          </p:cNvPr>
          <p:cNvSpPr/>
          <p:nvPr/>
        </p:nvSpPr>
        <p:spPr>
          <a:xfrm>
            <a:off x="4864510" y="2178255"/>
            <a:ext cx="8128000" cy="8128000"/>
          </a:xfrm>
          <a:prstGeom prst="ellipse">
            <a:avLst/>
          </a:prstGeom>
          <a:solidFill>
            <a:srgbClr val="21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">
            <a:extLst>
              <a:ext uri="{FF2B5EF4-FFF2-40B4-BE49-F238E27FC236}">
                <a16:creationId xmlns:a16="http://schemas.microsoft.com/office/drawing/2014/main" id="{85014EF7-54A0-420F-9C9D-229877D4E22D}"/>
              </a:ext>
            </a:extLst>
          </p:cNvPr>
          <p:cNvSpPr/>
          <p:nvPr/>
        </p:nvSpPr>
        <p:spPr>
          <a:xfrm>
            <a:off x="4864510" y="2178255"/>
            <a:ext cx="8128000" cy="8128000"/>
          </a:xfrm>
          <a:prstGeom prst="ellipse">
            <a:avLst/>
          </a:prstGeom>
          <a:solidFill>
            <a:srgbClr val="433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">
            <a:extLst>
              <a:ext uri="{FF2B5EF4-FFF2-40B4-BE49-F238E27FC236}">
                <a16:creationId xmlns:a16="http://schemas.microsoft.com/office/drawing/2014/main" id="{D92B640B-B0B6-4147-8655-7C1F389208E6}"/>
              </a:ext>
            </a:extLst>
          </p:cNvPr>
          <p:cNvSpPr/>
          <p:nvPr/>
        </p:nvSpPr>
        <p:spPr>
          <a:xfrm>
            <a:off x="4864510" y="2178255"/>
            <a:ext cx="8128000" cy="8128000"/>
          </a:xfrm>
          <a:prstGeom prst="ellipse">
            <a:avLst/>
          </a:prstGeom>
          <a:solidFill>
            <a:srgbClr val="E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">
            <a:extLst>
              <a:ext uri="{FF2B5EF4-FFF2-40B4-BE49-F238E27FC236}">
                <a16:creationId xmlns:a16="http://schemas.microsoft.com/office/drawing/2014/main" id="{9EC935A5-6CA0-4414-BAA3-C29FE7FBCFB0}"/>
              </a:ext>
            </a:extLst>
          </p:cNvPr>
          <p:cNvSpPr/>
          <p:nvPr/>
        </p:nvSpPr>
        <p:spPr>
          <a:xfrm>
            <a:off x="4864510" y="2178255"/>
            <a:ext cx="8128000" cy="8128000"/>
          </a:xfrm>
          <a:prstGeom prst="ellipse">
            <a:avLst/>
          </a:prstGeom>
          <a:solidFill>
            <a:srgbClr val="89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">
            <a:extLst>
              <a:ext uri="{FF2B5EF4-FFF2-40B4-BE49-F238E27FC236}">
                <a16:creationId xmlns:a16="http://schemas.microsoft.com/office/drawing/2014/main" id="{6A802A2C-D2FF-49B6-A414-BC25871EA56C}"/>
              </a:ext>
            </a:extLst>
          </p:cNvPr>
          <p:cNvSpPr/>
          <p:nvPr/>
        </p:nvSpPr>
        <p:spPr>
          <a:xfrm>
            <a:off x="7290620" y="-1577872"/>
            <a:ext cx="8128000" cy="8128000"/>
          </a:xfrm>
          <a:prstGeom prst="ellipse">
            <a:avLst/>
          </a:prstGeom>
          <a:solidFill>
            <a:srgbClr val="21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">
            <a:extLst>
              <a:ext uri="{FF2B5EF4-FFF2-40B4-BE49-F238E27FC236}">
                <a16:creationId xmlns:a16="http://schemas.microsoft.com/office/drawing/2014/main" id="{716B0F29-E862-4CD3-9DA9-F06F5592EF66}"/>
              </a:ext>
            </a:extLst>
          </p:cNvPr>
          <p:cNvSpPr/>
          <p:nvPr/>
        </p:nvSpPr>
        <p:spPr>
          <a:xfrm>
            <a:off x="7290620" y="-1577872"/>
            <a:ext cx="8128000" cy="8128000"/>
          </a:xfrm>
          <a:prstGeom prst="ellipse">
            <a:avLst/>
          </a:prstGeom>
          <a:solidFill>
            <a:srgbClr val="433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">
            <a:extLst>
              <a:ext uri="{FF2B5EF4-FFF2-40B4-BE49-F238E27FC236}">
                <a16:creationId xmlns:a16="http://schemas.microsoft.com/office/drawing/2014/main" id="{E888F3B4-1782-4094-98E4-71A9298EBB5F}"/>
              </a:ext>
            </a:extLst>
          </p:cNvPr>
          <p:cNvSpPr/>
          <p:nvPr/>
        </p:nvSpPr>
        <p:spPr>
          <a:xfrm>
            <a:off x="7290620" y="-1577872"/>
            <a:ext cx="8128000" cy="8128000"/>
          </a:xfrm>
          <a:prstGeom prst="ellipse">
            <a:avLst/>
          </a:prstGeom>
          <a:solidFill>
            <a:srgbClr val="E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">
            <a:extLst>
              <a:ext uri="{FF2B5EF4-FFF2-40B4-BE49-F238E27FC236}">
                <a16:creationId xmlns:a16="http://schemas.microsoft.com/office/drawing/2014/main" id="{20513FFF-471D-433D-B91D-F1471B4F6638}"/>
              </a:ext>
            </a:extLst>
          </p:cNvPr>
          <p:cNvSpPr/>
          <p:nvPr/>
        </p:nvSpPr>
        <p:spPr>
          <a:xfrm>
            <a:off x="7290620" y="-1577872"/>
            <a:ext cx="8128000" cy="8128000"/>
          </a:xfrm>
          <a:prstGeom prst="ellipse">
            <a:avLst/>
          </a:prstGeom>
          <a:solidFill>
            <a:srgbClr val="89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5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0" presetClass="path" presetSubtype="0" accel="50000" fill="hold" grpId="1" nodeType="withEffect" p14:presetBounceEnd="58667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0.0013 -0.00463 L 0.06589 -0.01297 L -0.0388 -0.01297 L 0.02683 -0.03519 L -0.0013 -0.00463 Z " pathEditMode="relative" ptsTypes="AAAAA" p14:bounceEnd="58667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6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" presetClass="exit" presetSubtype="3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0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6" presetClass="exit" presetSubtype="3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xit" presetSubtype="3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5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xit" presetSubtype="3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1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0" presetClass="path" presetSubtype="0" accel="50000" fill="hold" grpId="3" nodeType="withEffect" p14:presetBounceEnd="50980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0.00286 -0.01019 L 0.14245 -0.01019 L -0.14192 -0.01019 L -0.00286 -0.01019 Z " pathEditMode="relative" ptsTypes="AAAA" p14:bounceEnd="50980">
                                          <p:cBhvr>
                                            <p:cTn id="64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23" presetClass="exit" presetSubtype="32" fill="hold" grpId="2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66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8" accel="100000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2" accel="10000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350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6" presetClass="exit" presetSubtype="32" fill="hold" grpId="3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84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64" presetClass="path" presetSubtype="0" de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58333E-6 0 L -0.12526 -0.22106 " pathEditMode="relative" rAng="0" ptsTypes="AA">
                                          <p:cBhvr>
                                            <p:cTn id="8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63" y="-1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2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decel="100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64" presetClass="path" presetSubtype="0" decel="100000" fill="hold" grpId="2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Motion origin="layout" path="M 4.375E-6 3.33333E-6 L -0.18204 -0.30741 " pathEditMode="relative" rAng="0" ptsTypes="AA">
                                          <p:cBhvr>
                                            <p:cTn id="9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102" y="-1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97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8" presetClass="emph" presetSubtype="0" decel="100000" fill="hold" grpId="1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5" presetID="64" presetClass="path" presetSubtype="0" decel="100000" fill="hold" grpId="2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Motion origin="layout" path="M -8.33333E-7 4.44444E-6 L -0.16237 -0.28264 " pathEditMode="relative" rAng="0" ptsTypes="AA">
                                          <p:cBhvr>
                                            <p:cTn id="10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25" y="-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08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2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decel="10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64" presetClass="path" presetSubtype="0" de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4.79167E-6 -2.22222E-6 L -0.12526 -0.25231 " pathEditMode="relative" rAng="0" ptsTypes="AA">
                                          <p:cBhvr>
                                            <p:cTn id="1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63" y="-1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6" presetClass="exit" presetSubtype="32" fill="hold" grpId="3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8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6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7" presetID="6" presetClass="exit" presetSubtype="32" fill="hold" grpId="3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28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64" presetClass="path" presetSubtype="0" de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0833E-6 -4.44444E-6 L 0.15795 -0.2287 " pathEditMode="relative" rAng="0" ptsTypes="AA">
                                          <p:cBhvr>
                                            <p:cTn id="1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1" y="-1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2" presetID="2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8" presetClass="emph" presetSubtype="0" decel="100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8" presetID="64" presetClass="path" presetSubtype="0" decel="100000" fill="hold" grpId="2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Motion origin="layout" path="M -3.75E-6 3.7037E-7 L 0.11211 -0.21898 " pathEditMode="relative" rAng="0" ptsTypes="AA">
                                          <p:cBhvr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99" y="-109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0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41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2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8" presetClass="emph" presetSubtype="0" decel="100000" fill="hold" grpId="1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9" presetID="64" presetClass="path" presetSubtype="0" decel="100000" fill="hold" grpId="2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Motion origin="layout" path="M 1.04167E-6 0 L 0.21211 -0.20463 " pathEditMode="relative" rAng="0" ptsTypes="AA">
                                          <p:cBhvr>
                                            <p:cTn id="1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599" y="-10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52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8" presetClass="emph" presetSubtype="0" decel="10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0" presetID="64" presetClass="path" presetSubtype="0" de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91667E-6 4.81481E-6 L 0.16901 -0.17362 " pathEditMode="relative" rAng="0" ptsTypes="AA">
                                          <p:cBhvr>
                                            <p:cTn id="16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51" y="-8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2" presetID="6" presetClass="exit" presetSubtype="32" fill="hold" grpId="3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63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8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2" presetClass="exit" presetSubtype="2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22" presetClass="exit" presetSubtype="2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2" presetClass="exit" presetSubtype="8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8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2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2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8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" presetClass="entr" presetSubtype="8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22" presetClass="exit" presetSubtype="2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21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2" presetClass="exit" presetSubtype="2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2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2" presetClass="exit" presetSubtype="8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22" presetClass="exit" presetSubtype="8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1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4563"/>
                                </p:stCondLst>
                                <p:childTnLst>
                                  <p:par>
                                    <p:cTn id="22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0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4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8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2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6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0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4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8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0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5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8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2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6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0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11" dur="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75758" numSld="999" showWhenStopped="0">
                    <p:cTn id="31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14" grpId="0" uiExpand="1" build="p"/>
          <p:bldP spid="14" grpId="1" uiExpand="1" build="allAtOnce"/>
          <p:bldP spid="17" grpId="0" animBg="1"/>
          <p:bldP spid="17" grpId="1" animBg="1"/>
          <p:bldP spid="17" grpId="2" animBg="1"/>
          <p:bldP spid="17" grpId="3" animBg="1"/>
          <p:bldP spid="18" grpId="0" animBg="1"/>
          <p:bldP spid="18" grpId="1" animBg="1"/>
          <p:bldP spid="18" grpId="2" animBg="1"/>
          <p:bldP spid="18" grpId="3" animBg="1"/>
          <p:bldP spid="19" grpId="0" animBg="1"/>
          <p:bldP spid="19" grpId="1" animBg="1"/>
          <p:bldP spid="19" grpId="2" animBg="1"/>
          <p:bldP spid="19" grpId="3" animBg="1"/>
          <p:bldP spid="20" grpId="0" animBg="1"/>
          <p:bldP spid="20" grpId="1" animBg="1"/>
          <p:bldP spid="20" grpId="2" animBg="1"/>
          <p:bldP spid="20" grpId="3" animBg="1"/>
          <p:bldP spid="21" grpId="0" animBg="1"/>
          <p:bldP spid="21" grpId="1" animBg="1"/>
          <p:bldP spid="21" grpId="2" animBg="1"/>
          <p:bldP spid="21" grpId="3" animBg="1"/>
          <p:bldP spid="22" grpId="0" animBg="1"/>
          <p:bldP spid="22" grpId="1" animBg="1"/>
          <p:bldP spid="22" grpId="2" animBg="1"/>
          <p:bldP spid="22" grpId="3" animBg="1"/>
          <p:bldP spid="23" grpId="0" animBg="1"/>
          <p:bldP spid="23" grpId="1" animBg="1"/>
          <p:bldP spid="23" grpId="2" animBg="1"/>
          <p:bldP spid="23" grpId="3" animBg="1"/>
          <p:bldP spid="24" grpId="0" animBg="1"/>
          <p:bldP spid="24" grpId="1" animBg="1"/>
          <p:bldP spid="24" grpId="2" animBg="1"/>
          <p:bldP spid="24" grpId="3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4" grpId="0" animBg="1"/>
          <p:bldP spid="35" grpId="0" animBg="1"/>
          <p:bldP spid="36" grpId="0" animBg="1"/>
          <p:bldP spid="36" grpId="1" animBg="1"/>
          <p:bldP spid="37" grpId="0" animBg="1"/>
          <p:bldP spid="38" grpId="0" animBg="1"/>
          <p:bldP spid="39" grpId="0" animBg="1"/>
          <p:bldP spid="40" grpId="0" animBg="1"/>
          <p:bldP spid="40" grpId="1" animBg="1"/>
          <p:bldP spid="41" grpId="0" animBg="1"/>
          <p:bldP spid="42" grpId="0" animBg="1"/>
          <p:bldP spid="43" grpId="0" animBg="1"/>
          <p:bldP spid="44" grpId="0" animBg="1"/>
          <p:bldP spid="44" grpId="1" animBg="1"/>
          <p:bldP spid="45" grpId="0" animBg="1"/>
          <p:bldP spid="46" grpId="0" animBg="1"/>
          <p:bldP spid="47" grpId="0" animBg="1"/>
          <p:bldP spid="48" grpId="0" animBg="1"/>
          <p:bldP spid="48" grpId="1" animBg="1"/>
          <p:bldP spid="49" grpId="0" animBg="1"/>
          <p:bldP spid="50" grpId="0" animBg="1"/>
          <p:bldP spid="51" grpId="0" animBg="1"/>
          <p:bldP spid="52" grpId="0" animBg="1"/>
          <p:bldP spid="5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0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0.0013 -0.00463 L 0.06589 -0.01297 L -0.0388 -0.01297 L 0.02683 -0.03519 L -0.0013 -0.00463 Z " pathEditMode="relative" ptsTypes="AAAAA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6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" presetClass="exit" presetSubtype="3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0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6" presetClass="exit" presetSubtype="3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xit" presetSubtype="3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5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xit" presetSubtype="3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1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0" presetClass="path" presetSubtype="0" accel="50000" fill="hold" grpId="3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0.00286 -0.01019 L 0.14245 -0.01019 L -0.14192 -0.01019 L -0.00286 -0.01019 Z " pathEditMode="relative" ptsTypes="AAAA">
                                          <p:cBhvr>
                                            <p:cTn id="64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23" presetClass="exit" presetSubtype="32" fill="hold" grpId="2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66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8" accel="100000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2" accel="10000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350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6" presetClass="exit" presetSubtype="32" fill="hold" grpId="3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84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64" presetClass="path" presetSubtype="0" de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58333E-6 0 L -0.12526 -0.22106 " pathEditMode="relative" rAng="0" ptsTypes="AA">
                                          <p:cBhvr>
                                            <p:cTn id="8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63" y="-1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2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decel="100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3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64" presetClass="path" presetSubtype="0" decel="100000" fill="hold" grpId="2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Motion origin="layout" path="M 4.375E-6 3.33333E-6 L -0.18204 -0.30741 " pathEditMode="relative" rAng="0" ptsTypes="AA">
                                          <p:cBhvr>
                                            <p:cTn id="9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102" y="-1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97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8" presetClass="emph" presetSubtype="0" decel="100000" fill="hold" grpId="1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5" presetID="64" presetClass="path" presetSubtype="0" decel="100000" fill="hold" grpId="2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Motion origin="layout" path="M -8.33333E-7 4.44444E-6 L -0.16237 -0.28264 " pathEditMode="relative" rAng="0" ptsTypes="AA">
                                          <p:cBhvr>
                                            <p:cTn id="10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25" y="-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08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2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decel="10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64" presetClass="path" presetSubtype="0" de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4.79167E-6 -2.22222E-6 L -0.12526 -0.25231 " pathEditMode="relative" rAng="0" ptsTypes="AA">
                                          <p:cBhvr>
                                            <p:cTn id="1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63" y="-1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6" presetClass="exit" presetSubtype="32" fill="hold" grpId="3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8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6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7" presetID="6" presetClass="exit" presetSubtype="32" fill="hold" grpId="3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28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64" presetClass="path" presetSubtype="0" decel="10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0833E-6 -4.44444E-6 L 0.15795 -0.2287 " pathEditMode="relative" rAng="0" ptsTypes="AA">
                                          <p:cBhvr>
                                            <p:cTn id="1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1" y="-1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2" presetID="2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8" presetClass="emph" presetSubtype="0" decel="100000" fill="hold" grpId="1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8" presetID="64" presetClass="path" presetSubtype="0" decel="100000" fill="hold" grpId="2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animMotion origin="layout" path="M -3.75E-6 3.7037E-7 L 0.11211 -0.21898 " pathEditMode="relative" rAng="0" ptsTypes="AA">
                                          <p:cBhvr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99" y="-109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0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41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2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8" presetClass="emph" presetSubtype="0" decel="100000" fill="hold" grpId="1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9" presetID="64" presetClass="path" presetSubtype="0" decel="100000" fill="hold" grpId="2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animMotion origin="layout" path="M 1.04167E-6 0 L 0.21211 -0.20463 " pathEditMode="relative" rAng="0" ptsTypes="AA">
                                          <p:cBhvr>
                                            <p:cTn id="1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599" y="-10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6" presetClass="exit" presetSubtype="32" fill="hold" grpId="3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52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8" presetClass="emph" presetSubtype="0" decel="10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0" presetID="64" presetClass="path" presetSubtype="0" de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91667E-6 4.81481E-6 L 0.16901 -0.17362 " pathEditMode="relative" rAng="0" ptsTypes="AA">
                                          <p:cBhvr>
                                            <p:cTn id="16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51" y="-8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2" presetID="6" presetClass="exit" presetSubtype="32" fill="hold" grpId="3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63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8" de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2" presetClass="exit" presetSubtype="2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22" presetClass="exit" presetSubtype="2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2" presetClass="exit" presetSubtype="8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8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22" presetClass="exit" presetSubtype="8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2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8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" presetClass="entr" presetSubtype="8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22" presetClass="exit" presetSubtype="2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21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2" presetClass="exit" presetSubtype="2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2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2" presetClass="exit" presetSubtype="8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22" presetClass="exit" presetSubtype="8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1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4563"/>
                                </p:stCondLst>
                                <p:childTnLst>
                                  <p:par>
                                    <p:cTn id="22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0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4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8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2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6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0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4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8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0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5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8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2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6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8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0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11" dur="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75758" numSld="999" showWhenStopped="0">
                    <p:cTn id="31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2" grpId="0"/>
          <p:bldP spid="2" grpId="1"/>
          <p:bldP spid="2" grpId="2"/>
          <p:bldP spid="2" grpId="3"/>
          <p:bldP spid="14" grpId="0" uiExpand="1" build="p"/>
          <p:bldP spid="14" grpId="1" uiExpand="1" build="allAtOnce"/>
          <p:bldP spid="17" grpId="0" animBg="1"/>
          <p:bldP spid="17" grpId="1" animBg="1"/>
          <p:bldP spid="17" grpId="2" animBg="1"/>
          <p:bldP spid="17" grpId="3" animBg="1"/>
          <p:bldP spid="18" grpId="0" animBg="1"/>
          <p:bldP spid="18" grpId="1" animBg="1"/>
          <p:bldP spid="18" grpId="2" animBg="1"/>
          <p:bldP spid="18" grpId="3" animBg="1"/>
          <p:bldP spid="19" grpId="0" animBg="1"/>
          <p:bldP spid="19" grpId="1" animBg="1"/>
          <p:bldP spid="19" grpId="2" animBg="1"/>
          <p:bldP spid="19" grpId="3" animBg="1"/>
          <p:bldP spid="20" grpId="0" animBg="1"/>
          <p:bldP spid="20" grpId="1" animBg="1"/>
          <p:bldP spid="20" grpId="2" animBg="1"/>
          <p:bldP spid="20" grpId="3" animBg="1"/>
          <p:bldP spid="21" grpId="0" animBg="1"/>
          <p:bldP spid="21" grpId="1" animBg="1"/>
          <p:bldP spid="21" grpId="2" animBg="1"/>
          <p:bldP spid="21" grpId="3" animBg="1"/>
          <p:bldP spid="22" grpId="0" animBg="1"/>
          <p:bldP spid="22" grpId="1" animBg="1"/>
          <p:bldP spid="22" grpId="2" animBg="1"/>
          <p:bldP spid="22" grpId="3" animBg="1"/>
          <p:bldP spid="23" grpId="0" animBg="1"/>
          <p:bldP spid="23" grpId="1" animBg="1"/>
          <p:bldP spid="23" grpId="2" animBg="1"/>
          <p:bldP spid="23" grpId="3" animBg="1"/>
          <p:bldP spid="24" grpId="0" animBg="1"/>
          <p:bldP spid="24" grpId="1" animBg="1"/>
          <p:bldP spid="24" grpId="2" animBg="1"/>
          <p:bldP spid="24" grpId="3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4" grpId="0" animBg="1"/>
          <p:bldP spid="35" grpId="0" animBg="1"/>
          <p:bldP spid="36" grpId="0" animBg="1"/>
          <p:bldP spid="36" grpId="1" animBg="1"/>
          <p:bldP spid="37" grpId="0" animBg="1"/>
          <p:bldP spid="38" grpId="0" animBg="1"/>
          <p:bldP spid="39" grpId="0" animBg="1"/>
          <p:bldP spid="40" grpId="0" animBg="1"/>
          <p:bldP spid="40" grpId="1" animBg="1"/>
          <p:bldP spid="41" grpId="0" animBg="1"/>
          <p:bldP spid="42" grpId="0" animBg="1"/>
          <p:bldP spid="43" grpId="0" animBg="1"/>
          <p:bldP spid="44" grpId="0" animBg="1"/>
          <p:bldP spid="44" grpId="1" animBg="1"/>
          <p:bldP spid="45" grpId="0" animBg="1"/>
          <p:bldP spid="46" grpId="0" animBg="1"/>
          <p:bldP spid="47" grpId="0" animBg="1"/>
          <p:bldP spid="48" grpId="0" animBg="1"/>
          <p:bldP spid="48" grpId="1" animBg="1"/>
          <p:bldP spid="49" grpId="0" animBg="1"/>
          <p:bldP spid="50" grpId="0" animBg="1"/>
          <p:bldP spid="51" grpId="0" animBg="1"/>
          <p:bldP spid="52" grpId="0" animBg="1"/>
          <p:bldP spid="52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8C9E5DAF-C0AF-4A0F-924B-789E3FFC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7D8943EE-9DF9-4BB1-A0DC-BD48C33A3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12" y="309366"/>
            <a:ext cx="12201676" cy="6548634"/>
          </a:xfrm>
          <a:prstGeom prst="rect">
            <a:avLst/>
          </a:prstGeom>
        </p:spPr>
      </p:pic>
      <p:grpSp>
        <p:nvGrpSpPr>
          <p:cNvPr id="14" name="GROUP">
            <a:extLst>
              <a:ext uri="{FF2B5EF4-FFF2-40B4-BE49-F238E27FC236}">
                <a16:creationId xmlns:a16="http://schemas.microsoft.com/office/drawing/2014/main" id="{07A66050-ED47-4255-93B8-23169A3DE062}"/>
              </a:ext>
            </a:extLst>
          </p:cNvPr>
          <p:cNvGrpSpPr/>
          <p:nvPr/>
        </p:nvGrpSpPr>
        <p:grpSpPr>
          <a:xfrm>
            <a:off x="12750399" y="1880497"/>
            <a:ext cx="6213128" cy="3097005"/>
            <a:chOff x="2986967" y="1880497"/>
            <a:chExt cx="6213128" cy="3097005"/>
          </a:xfrm>
        </p:grpSpPr>
        <p:pic>
          <p:nvPicPr>
            <p:cNvPr id="9" name="PICTURE">
              <a:extLst>
                <a:ext uri="{FF2B5EF4-FFF2-40B4-BE49-F238E27FC236}">
                  <a16:creationId xmlns:a16="http://schemas.microsoft.com/office/drawing/2014/main" id="{BA30F9FC-A1AF-48E8-9D70-45F85975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967" y="1880497"/>
              <a:ext cx="6213128" cy="3097005"/>
            </a:xfrm>
            <a:prstGeom prst="rect">
              <a:avLst/>
            </a:prstGeom>
          </p:spPr>
        </p:pic>
        <p:pic>
          <p:nvPicPr>
            <p:cNvPr id="11" name="PICTURE">
              <a:extLst>
                <a:ext uri="{FF2B5EF4-FFF2-40B4-BE49-F238E27FC236}">
                  <a16:creationId xmlns:a16="http://schemas.microsoft.com/office/drawing/2014/main" id="{10CA9923-FDEB-451F-8721-433CA9C8C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983" y="2487164"/>
              <a:ext cx="4163632" cy="1979327"/>
            </a:xfrm>
            <a:prstGeom prst="rect">
              <a:avLst/>
            </a:prstGeom>
          </p:spPr>
        </p:pic>
        <p:pic>
          <p:nvPicPr>
            <p:cNvPr id="13" name="PICTURE">
              <a:extLst>
                <a:ext uri="{FF2B5EF4-FFF2-40B4-BE49-F238E27FC236}">
                  <a16:creationId xmlns:a16="http://schemas.microsoft.com/office/drawing/2014/main" id="{FDB29601-0B89-45B2-BB1E-17130186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480" y="2200430"/>
              <a:ext cx="1168102" cy="2215584"/>
            </a:xfrm>
            <a:prstGeom prst="rect">
              <a:avLst/>
            </a:prstGeom>
          </p:spPr>
        </p:pic>
      </p:grpSp>
      <p:pic>
        <p:nvPicPr>
          <p:cNvPr id="20" name="PICTURE">
            <a:extLst>
              <a:ext uri="{FF2B5EF4-FFF2-40B4-BE49-F238E27FC236}">
                <a16:creationId xmlns:a16="http://schemas.microsoft.com/office/drawing/2014/main" id="{0BA14B00-AC4C-497E-8F44-A5A04828A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47" y="7519015"/>
            <a:ext cx="2094834" cy="437182"/>
          </a:xfrm>
          <a:prstGeom prst="rect">
            <a:avLst/>
          </a:prstGeom>
        </p:spPr>
      </p:pic>
      <p:sp>
        <p:nvSpPr>
          <p:cNvPr id="15" name="TEXTBOX">
            <a:extLst>
              <a:ext uri="{FF2B5EF4-FFF2-40B4-BE49-F238E27FC236}">
                <a16:creationId xmlns:a16="http://schemas.microsoft.com/office/drawing/2014/main" id="{AE63ADD6-8AAE-43EB-9F07-441801994924}"/>
              </a:ext>
            </a:extLst>
          </p:cNvPr>
          <p:cNvSpPr txBox="1"/>
          <p:nvPr/>
        </p:nvSpPr>
        <p:spPr>
          <a:xfrm>
            <a:off x="-7554537" y="535185"/>
            <a:ext cx="6976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tx2">
                    <a:lumMod val="75000"/>
                  </a:schemeClr>
                </a:solidFill>
                <a:latin typeface="Bulletto Killa¬" panose="02000505050000020003" pitchFamily="2" charset="-18"/>
              </a:rPr>
              <a:t>Fill out the form on this page</a:t>
            </a:r>
          </a:p>
        </p:txBody>
      </p:sp>
      <p:sp>
        <p:nvSpPr>
          <p:cNvPr id="17" name="TEXTBOX">
            <a:extLst>
              <a:ext uri="{FF2B5EF4-FFF2-40B4-BE49-F238E27FC236}">
                <a16:creationId xmlns:a16="http://schemas.microsoft.com/office/drawing/2014/main" id="{363C5415-CA4F-45AD-B8FE-CEA8258957ED}"/>
              </a:ext>
            </a:extLst>
          </p:cNvPr>
          <p:cNvSpPr txBox="1"/>
          <p:nvPr/>
        </p:nvSpPr>
        <p:spPr>
          <a:xfrm>
            <a:off x="2910189" y="3253430"/>
            <a:ext cx="6939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50" dirty="0">
                <a:solidFill>
                  <a:schemeClr val="tx2">
                    <a:lumMod val="75000"/>
                  </a:schemeClr>
                </a:solidFill>
                <a:latin typeface="Bulletto Killa¬" panose="02000505050000020003" pitchFamily="2" charset="-18"/>
              </a:rPr>
              <a:t>We look forward to working with you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5812ACC0-C790-4A4D-85A9-6746FBB25089}"/>
              </a:ext>
            </a:extLst>
          </p:cNvPr>
          <p:cNvSpPr txBox="1"/>
          <p:nvPr/>
        </p:nvSpPr>
        <p:spPr>
          <a:xfrm>
            <a:off x="-7261713" y="1197531"/>
            <a:ext cx="64498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25000"/>
                  </a:schemeClr>
                </a:solidFill>
                <a:latin typeface="Neon 80s" panose="02010500000200060000" pitchFamily="2" charset="0"/>
              </a:rPr>
              <a:t>AND START MAXIMIZING YOUR PROFITS TODAY</a:t>
            </a: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E8FC9E57-96B9-490B-BA59-3BD3E37B3DC0}"/>
              </a:ext>
            </a:extLst>
          </p:cNvPr>
          <p:cNvSpPr txBox="1"/>
          <p:nvPr/>
        </p:nvSpPr>
        <p:spPr>
          <a:xfrm>
            <a:off x="9340209" y="7533376"/>
            <a:ext cx="155331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Lato Light" panose="020F0302020204030203" pitchFamily="34" charset="0"/>
              </a:rPr>
              <a:t>START NOW</a:t>
            </a:r>
          </a:p>
        </p:txBody>
      </p:sp>
      <p:pic>
        <p:nvPicPr>
          <p:cNvPr id="24" name="PICTURE">
            <a:extLst>
              <a:ext uri="{FF2B5EF4-FFF2-40B4-BE49-F238E27FC236}">
                <a16:creationId xmlns:a16="http://schemas.microsoft.com/office/drawing/2014/main" id="{8693EDAF-E75C-497F-B1B5-07EAF7714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09" y="7681491"/>
            <a:ext cx="533910" cy="332065"/>
          </a:xfrm>
          <a:prstGeom prst="rect">
            <a:avLst/>
          </a:prstGeom>
        </p:spPr>
      </p:pic>
      <p:sp>
        <p:nvSpPr>
          <p:cNvPr id="16" name="TEXTBOX">
            <a:extLst>
              <a:ext uri="{FF2B5EF4-FFF2-40B4-BE49-F238E27FC236}">
                <a16:creationId xmlns:a16="http://schemas.microsoft.com/office/drawing/2014/main" id="{6A069527-B536-4A66-89F0-A0A02E2C7047}"/>
              </a:ext>
            </a:extLst>
          </p:cNvPr>
          <p:cNvSpPr txBox="1"/>
          <p:nvPr/>
        </p:nvSpPr>
        <p:spPr>
          <a:xfrm>
            <a:off x="-6954332" y="3253430"/>
            <a:ext cx="5650906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50" spc="600" dirty="0">
                <a:solidFill>
                  <a:schemeClr val="tx2">
                    <a:lumMod val="75000"/>
                  </a:schemeClr>
                </a:solidFill>
                <a:latin typeface="Raleway" panose="020B0503030101060003" pitchFamily="34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172143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2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2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-4.81481E-6 L 0.83945 -4.81481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3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A031E6CA-41FC-42A7-8201-9F447DDC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283DADFD-A5DA-4340-87EB-2FDD8FC13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714"/>
            <a:ext cx="12192000" cy="5115436"/>
          </a:xfrm>
          <a:prstGeom prst="rect">
            <a:avLst/>
          </a:prstGeom>
        </p:spPr>
      </p:pic>
      <p:sp>
        <p:nvSpPr>
          <p:cNvPr id="27" name="TEXTBOX">
            <a:extLst>
              <a:ext uri="{FF2B5EF4-FFF2-40B4-BE49-F238E27FC236}">
                <a16:creationId xmlns:a16="http://schemas.microsoft.com/office/drawing/2014/main" id="{8DC27210-0BA5-4DD7-AC9C-6222F7924121}"/>
              </a:ext>
            </a:extLst>
          </p:cNvPr>
          <p:cNvSpPr txBox="1"/>
          <p:nvPr/>
        </p:nvSpPr>
        <p:spPr>
          <a:xfrm>
            <a:off x="284072" y="2013875"/>
            <a:ext cx="556113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belixPro" panose="02000000000000000000" pitchFamily="2" charset="0"/>
              </a:rPr>
              <a:t>HAVE YOU TRIED WRITING</a:t>
            </a:r>
          </a:p>
          <a:p>
            <a:r>
              <a:rPr lang="en-U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belixPro" panose="02000000000000000000" pitchFamily="2" charset="0"/>
              </a:rPr>
              <a:t>THE SALES PAGE</a:t>
            </a:r>
          </a:p>
        </p:txBody>
      </p:sp>
      <p:sp>
        <p:nvSpPr>
          <p:cNvPr id="29" name="TEXTBOX">
            <a:extLst>
              <a:ext uri="{FF2B5EF4-FFF2-40B4-BE49-F238E27FC236}">
                <a16:creationId xmlns:a16="http://schemas.microsoft.com/office/drawing/2014/main" id="{716ED03E-126C-4079-B83C-9079991866CF}"/>
              </a:ext>
            </a:extLst>
          </p:cNvPr>
          <p:cNvSpPr txBox="1"/>
          <p:nvPr/>
        </p:nvSpPr>
        <p:spPr>
          <a:xfrm>
            <a:off x="283258" y="3142404"/>
            <a:ext cx="540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OR HIRING SOMEONE FOR THE JOB, BUT ARE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NOT GETTING THE RESULTS YOU WERE SEEKING?</a:t>
            </a:r>
          </a:p>
        </p:txBody>
      </p:sp>
      <p:pic>
        <p:nvPicPr>
          <p:cNvPr id="8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EB80F0-E915-4A90-851A-FC9BDDABD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43" y="2006455"/>
            <a:ext cx="8300615" cy="52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3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10625 0 " pathEditMode="relative" ptsTypes="AA">
                                      <p:cBhvr>
                                        <p:cTn id="26" dur="3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10625 0 " pathEditMode="relative" ptsTypes="AA">
                                      <p:cBhvr>
                                        <p:cTn id="28" dur="32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10625 0 " pathEditMode="relative" ptsTypes="AA">
                                      <p:cBhvr>
                                        <p:cTn id="30" dur="3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10625 0 " pathEditMode="relative" ptsTypes="AA">
                                      <p:cBhvr>
                                        <p:cTn id="32" dur="325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xit" presetSubtype="8" accel="10000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3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accel="10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27" grpId="1" uiExpand="1" build="allAtOnce"/>
      <p:bldP spid="27" grpId="2" build="allAtOnce"/>
      <p:bldP spid="29" grpId="0" uiExpand="1" build="p"/>
      <p:bldP spid="29" grpId="1" uiExpand="1" build="allAtOnce"/>
      <p:bldP spid="29" grpId="2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E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">
            <a:extLst>
              <a:ext uri="{FF2B5EF4-FFF2-40B4-BE49-F238E27FC236}">
                <a16:creationId xmlns:a16="http://schemas.microsoft.com/office/drawing/2014/main" id="{D35A8E6B-1EE6-4DC8-BED4-BD7BC2862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714"/>
            <a:ext cx="12192000" cy="5115436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633F4A72-482A-4883-A2BF-CB8FE714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1" y="245988"/>
            <a:ext cx="365760" cy="365760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8AA3FB0E-CC3A-4F01-BC5A-E849F2F03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" y="245988"/>
            <a:ext cx="365760" cy="365760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53F712C6-A5E6-4906-B54B-FC315E117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5" y="245988"/>
            <a:ext cx="365760" cy="365760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2A035B01-9FDE-4748-B3FC-62E094201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382" y="245988"/>
            <a:ext cx="365760" cy="365760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DF61CE63-F9B6-49B4-B95D-733A187EE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4" y="366172"/>
            <a:ext cx="4892040" cy="126577"/>
          </a:xfrm>
          <a:prstGeom prst="rect">
            <a:avLst/>
          </a:prstGeom>
        </p:spPr>
      </p:pic>
      <p:grpSp>
        <p:nvGrpSpPr>
          <p:cNvPr id="39" name="GROUP">
            <a:extLst>
              <a:ext uri="{FF2B5EF4-FFF2-40B4-BE49-F238E27FC236}">
                <a16:creationId xmlns:a16="http://schemas.microsoft.com/office/drawing/2014/main" id="{D3110ACD-69F9-41C4-9D6A-6026A6C9ED0F}"/>
              </a:ext>
            </a:extLst>
          </p:cNvPr>
          <p:cNvGrpSpPr/>
          <p:nvPr/>
        </p:nvGrpSpPr>
        <p:grpSpPr>
          <a:xfrm>
            <a:off x="169441" y="114026"/>
            <a:ext cx="11771412" cy="6385386"/>
            <a:chOff x="169441" y="114026"/>
            <a:chExt cx="11771412" cy="6385386"/>
          </a:xfrm>
        </p:grpSpPr>
        <p:pic>
          <p:nvPicPr>
            <p:cNvPr id="20" name="PICTURE">
              <a:extLst>
                <a:ext uri="{FF2B5EF4-FFF2-40B4-BE49-F238E27FC236}">
                  <a16:creationId xmlns:a16="http://schemas.microsoft.com/office/drawing/2014/main" id="{ADB6A15B-4575-4DF7-83C9-BA02606B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164" y="1519518"/>
              <a:ext cx="457200" cy="457200"/>
            </a:xfrm>
            <a:prstGeom prst="rect">
              <a:avLst/>
            </a:prstGeom>
          </p:spPr>
        </p:pic>
        <p:pic>
          <p:nvPicPr>
            <p:cNvPr id="22" name="PICTURE">
              <a:extLst>
                <a:ext uri="{FF2B5EF4-FFF2-40B4-BE49-F238E27FC236}">
                  <a16:creationId xmlns:a16="http://schemas.microsoft.com/office/drawing/2014/main" id="{9C90449E-6F06-47E4-BC40-6F3AFCCC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1" y="6042212"/>
              <a:ext cx="457200" cy="457200"/>
            </a:xfrm>
            <a:prstGeom prst="rect">
              <a:avLst/>
            </a:prstGeom>
          </p:spPr>
        </p:pic>
        <p:pic>
          <p:nvPicPr>
            <p:cNvPr id="23" name="PICTURE">
              <a:extLst>
                <a:ext uri="{FF2B5EF4-FFF2-40B4-BE49-F238E27FC236}">
                  <a16:creationId xmlns:a16="http://schemas.microsoft.com/office/drawing/2014/main" id="{708CCC3B-C951-4D73-9F05-3349A03E9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41" y="4011707"/>
              <a:ext cx="457200" cy="457200"/>
            </a:xfrm>
            <a:prstGeom prst="rect">
              <a:avLst/>
            </a:prstGeom>
          </p:spPr>
        </p:pic>
        <p:pic>
          <p:nvPicPr>
            <p:cNvPr id="24" name="PICTURE">
              <a:extLst>
                <a:ext uri="{FF2B5EF4-FFF2-40B4-BE49-F238E27FC236}">
                  <a16:creationId xmlns:a16="http://schemas.microsoft.com/office/drawing/2014/main" id="{7BBA1987-554F-4D8D-AFAC-FC95312C8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193" y="1795183"/>
              <a:ext cx="228600" cy="228600"/>
            </a:xfrm>
            <a:prstGeom prst="rect">
              <a:avLst/>
            </a:prstGeom>
          </p:spPr>
        </p:pic>
        <p:pic>
          <p:nvPicPr>
            <p:cNvPr id="25" name="PICTURE">
              <a:extLst>
                <a:ext uri="{FF2B5EF4-FFF2-40B4-BE49-F238E27FC236}">
                  <a16:creationId xmlns:a16="http://schemas.microsoft.com/office/drawing/2014/main" id="{1C816E12-D6DF-49F1-8B99-8AA5AF95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15" y="1113865"/>
              <a:ext cx="228600" cy="228600"/>
            </a:xfrm>
            <a:prstGeom prst="rect">
              <a:avLst/>
            </a:prstGeom>
          </p:spPr>
        </p:pic>
        <p:pic>
          <p:nvPicPr>
            <p:cNvPr id="26" name="PICTURE">
              <a:extLst>
                <a:ext uri="{FF2B5EF4-FFF2-40B4-BE49-F238E27FC236}">
                  <a16:creationId xmlns:a16="http://schemas.microsoft.com/office/drawing/2014/main" id="{183903AC-7914-4B44-8D0F-A2C88C7F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598" y="4448736"/>
              <a:ext cx="228600" cy="228600"/>
            </a:xfrm>
            <a:prstGeom prst="rect">
              <a:avLst/>
            </a:prstGeom>
          </p:spPr>
        </p:pic>
        <p:pic>
          <p:nvPicPr>
            <p:cNvPr id="27" name="PICTURE">
              <a:extLst>
                <a:ext uri="{FF2B5EF4-FFF2-40B4-BE49-F238E27FC236}">
                  <a16:creationId xmlns:a16="http://schemas.microsoft.com/office/drawing/2014/main" id="{4DACFEF9-F8FD-4AE8-ACF2-43D91EB8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66" y="6190130"/>
              <a:ext cx="228600" cy="228600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65DBDE35-FCC6-49C8-9025-0DF0E7D53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821" y="5322793"/>
              <a:ext cx="228600" cy="228600"/>
            </a:xfrm>
            <a:prstGeom prst="rect">
              <a:avLst/>
            </a:prstGeom>
          </p:spPr>
        </p:pic>
        <p:pic>
          <p:nvPicPr>
            <p:cNvPr id="29" name="PICTURE">
              <a:extLst>
                <a:ext uri="{FF2B5EF4-FFF2-40B4-BE49-F238E27FC236}">
                  <a16:creationId xmlns:a16="http://schemas.microsoft.com/office/drawing/2014/main" id="{795F1626-43E2-40E5-ACF7-6DD184608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0311" y="2001372"/>
              <a:ext cx="228600" cy="228600"/>
            </a:xfrm>
            <a:prstGeom prst="rect">
              <a:avLst/>
            </a:prstGeom>
          </p:spPr>
        </p:pic>
        <p:pic>
          <p:nvPicPr>
            <p:cNvPr id="30" name="PICTURE">
              <a:extLst>
                <a:ext uri="{FF2B5EF4-FFF2-40B4-BE49-F238E27FC236}">
                  <a16:creationId xmlns:a16="http://schemas.microsoft.com/office/drawing/2014/main" id="{EE4AE383-96CB-4F6C-B0B1-43FCBF11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1059" y="2008096"/>
              <a:ext cx="228600" cy="228600"/>
            </a:xfrm>
            <a:prstGeom prst="rect">
              <a:avLst/>
            </a:prstGeom>
          </p:spPr>
        </p:pic>
        <p:pic>
          <p:nvPicPr>
            <p:cNvPr id="31" name="PICTURE">
              <a:extLst>
                <a:ext uri="{FF2B5EF4-FFF2-40B4-BE49-F238E27FC236}">
                  <a16:creationId xmlns:a16="http://schemas.microsoft.com/office/drawing/2014/main" id="{6003DEEC-8F2F-43E8-A4E2-400294573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750" y="4563035"/>
              <a:ext cx="228600" cy="228600"/>
            </a:xfrm>
            <a:prstGeom prst="rect">
              <a:avLst/>
            </a:prstGeom>
          </p:spPr>
        </p:pic>
        <p:pic>
          <p:nvPicPr>
            <p:cNvPr id="32" name="PICTURE">
              <a:extLst>
                <a:ext uri="{FF2B5EF4-FFF2-40B4-BE49-F238E27FC236}">
                  <a16:creationId xmlns:a16="http://schemas.microsoft.com/office/drawing/2014/main" id="{D82DE668-8047-49C5-A5D8-C42AF262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253" y="6129617"/>
              <a:ext cx="228600" cy="228600"/>
            </a:xfrm>
            <a:prstGeom prst="rect">
              <a:avLst/>
            </a:prstGeom>
          </p:spPr>
        </p:pic>
        <p:pic>
          <p:nvPicPr>
            <p:cNvPr id="34" name="PICTURE">
              <a:extLst>
                <a:ext uri="{FF2B5EF4-FFF2-40B4-BE49-F238E27FC236}">
                  <a16:creationId xmlns:a16="http://schemas.microsoft.com/office/drawing/2014/main" id="{8216B55F-CACE-4E04-8036-5FA83DCB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975" y="1507954"/>
              <a:ext cx="54864" cy="54864"/>
            </a:xfrm>
            <a:prstGeom prst="rect">
              <a:avLst/>
            </a:prstGeom>
          </p:spPr>
        </p:pic>
        <p:pic>
          <p:nvPicPr>
            <p:cNvPr id="35" name="PICTURE">
              <a:extLst>
                <a:ext uri="{FF2B5EF4-FFF2-40B4-BE49-F238E27FC236}">
                  <a16:creationId xmlns:a16="http://schemas.microsoft.com/office/drawing/2014/main" id="{7014FC1C-4A2E-4B70-AD2B-6E00C020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162" y="4933561"/>
              <a:ext cx="54864" cy="54864"/>
            </a:xfrm>
            <a:prstGeom prst="rect">
              <a:avLst/>
            </a:prstGeom>
          </p:spPr>
        </p:pic>
        <p:pic>
          <p:nvPicPr>
            <p:cNvPr id="36" name="PICTURE">
              <a:extLst>
                <a:ext uri="{FF2B5EF4-FFF2-40B4-BE49-F238E27FC236}">
                  <a16:creationId xmlns:a16="http://schemas.microsoft.com/office/drawing/2014/main" id="{A42EE25D-6574-4B76-A5B0-ECC33BBC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93" y="360491"/>
              <a:ext cx="54864" cy="54864"/>
            </a:xfrm>
            <a:prstGeom prst="rect">
              <a:avLst/>
            </a:prstGeom>
          </p:spPr>
        </p:pic>
        <p:pic>
          <p:nvPicPr>
            <p:cNvPr id="37" name="PICTURE">
              <a:extLst>
                <a:ext uri="{FF2B5EF4-FFF2-40B4-BE49-F238E27FC236}">
                  <a16:creationId xmlns:a16="http://schemas.microsoft.com/office/drawing/2014/main" id="{7C4CC4B0-D8CB-4A4B-8571-ECF7A4CEC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6725" y="114026"/>
              <a:ext cx="54864" cy="54864"/>
            </a:xfrm>
            <a:prstGeom prst="rect">
              <a:avLst/>
            </a:prstGeom>
          </p:spPr>
        </p:pic>
        <p:pic>
          <p:nvPicPr>
            <p:cNvPr id="38" name="PICTURE">
              <a:extLst>
                <a:ext uri="{FF2B5EF4-FFF2-40B4-BE49-F238E27FC236}">
                  <a16:creationId xmlns:a16="http://schemas.microsoft.com/office/drawing/2014/main" id="{32F3DD29-A292-41D9-99F3-90C9050F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1058" y="5454158"/>
              <a:ext cx="54864" cy="54864"/>
            </a:xfrm>
            <a:prstGeom prst="rect">
              <a:avLst/>
            </a:prstGeom>
          </p:spPr>
        </p:pic>
      </p:grpSp>
      <p:pic>
        <p:nvPicPr>
          <p:cNvPr id="41" name="PICTURE">
            <a:extLst>
              <a:ext uri="{FF2B5EF4-FFF2-40B4-BE49-F238E27FC236}">
                <a16:creationId xmlns:a16="http://schemas.microsoft.com/office/drawing/2014/main" id="{CCFD907A-F11F-4A97-955B-457AFC712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60" y="870361"/>
            <a:ext cx="2338158" cy="6001486"/>
          </a:xfrm>
          <a:prstGeom prst="rect">
            <a:avLst/>
          </a:prstGeom>
        </p:spPr>
      </p:pic>
      <p:pic>
        <p:nvPicPr>
          <p:cNvPr id="43" name="PICTURE">
            <a:extLst>
              <a:ext uri="{FF2B5EF4-FFF2-40B4-BE49-F238E27FC236}">
                <a16:creationId xmlns:a16="http://schemas.microsoft.com/office/drawing/2014/main" id="{171455D8-BFF9-4747-A96F-06D7379970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78" y="883813"/>
            <a:ext cx="2321888" cy="291026"/>
          </a:xfrm>
          <a:prstGeom prst="rect">
            <a:avLst/>
          </a:prstGeom>
        </p:spPr>
      </p:pic>
      <p:pic>
        <p:nvPicPr>
          <p:cNvPr id="45" name="PICTURE">
            <a:extLst>
              <a:ext uri="{FF2B5EF4-FFF2-40B4-BE49-F238E27FC236}">
                <a16:creationId xmlns:a16="http://schemas.microsoft.com/office/drawing/2014/main" id="{4A1E5C67-0658-42FE-B810-F86B64A425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61" y="3014016"/>
            <a:ext cx="2328606" cy="414984"/>
          </a:xfrm>
          <a:prstGeom prst="rect">
            <a:avLst/>
          </a:prstGeom>
        </p:spPr>
      </p:pic>
      <p:pic>
        <p:nvPicPr>
          <p:cNvPr id="47" name="PICTURE">
            <a:extLst>
              <a:ext uri="{FF2B5EF4-FFF2-40B4-BE49-F238E27FC236}">
                <a16:creationId xmlns:a16="http://schemas.microsoft.com/office/drawing/2014/main" id="{E70B383E-F034-4CFA-B349-AB6745C53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11" y="1283950"/>
            <a:ext cx="1371600" cy="100242"/>
          </a:xfrm>
          <a:prstGeom prst="rect">
            <a:avLst/>
          </a:prstGeom>
        </p:spPr>
      </p:pic>
      <p:pic>
        <p:nvPicPr>
          <p:cNvPr id="49" name="PICTURE">
            <a:extLst>
              <a:ext uri="{FF2B5EF4-FFF2-40B4-BE49-F238E27FC236}">
                <a16:creationId xmlns:a16="http://schemas.microsoft.com/office/drawing/2014/main" id="{3043AB79-0678-4912-B371-E1496179E5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14911" y="1431159"/>
            <a:ext cx="1371600" cy="50566"/>
          </a:xfrm>
          <a:prstGeom prst="rect">
            <a:avLst/>
          </a:prstGeom>
        </p:spPr>
      </p:pic>
      <p:pic>
        <p:nvPicPr>
          <p:cNvPr id="50" name="PICTURE">
            <a:extLst>
              <a:ext uri="{FF2B5EF4-FFF2-40B4-BE49-F238E27FC236}">
                <a16:creationId xmlns:a16="http://schemas.microsoft.com/office/drawing/2014/main" id="{332257BA-D144-413C-84CE-3EBE84772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14911" y="1537535"/>
            <a:ext cx="1371600" cy="50566"/>
          </a:xfrm>
          <a:prstGeom prst="rect">
            <a:avLst/>
          </a:prstGeom>
        </p:spPr>
      </p:pic>
      <p:pic>
        <p:nvPicPr>
          <p:cNvPr id="52" name="PICTURE">
            <a:extLst>
              <a:ext uri="{FF2B5EF4-FFF2-40B4-BE49-F238E27FC236}">
                <a16:creationId xmlns:a16="http://schemas.microsoft.com/office/drawing/2014/main" id="{E5866E89-87C3-4A4B-9EE8-D43536C991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85" y="2089048"/>
            <a:ext cx="665820" cy="70423"/>
          </a:xfrm>
          <a:prstGeom prst="rect">
            <a:avLst/>
          </a:prstGeom>
        </p:spPr>
      </p:pic>
      <p:pic>
        <p:nvPicPr>
          <p:cNvPr id="54" name="PICTURE">
            <a:extLst>
              <a:ext uri="{FF2B5EF4-FFF2-40B4-BE49-F238E27FC236}">
                <a16:creationId xmlns:a16="http://schemas.microsoft.com/office/drawing/2014/main" id="{2F68B603-C7B6-43B6-9908-4CB6D092AF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18" y="1997295"/>
            <a:ext cx="989579" cy="607527"/>
          </a:xfrm>
          <a:prstGeom prst="rect">
            <a:avLst/>
          </a:prstGeom>
        </p:spPr>
      </p:pic>
      <p:pic>
        <p:nvPicPr>
          <p:cNvPr id="55" name="PICTURE">
            <a:extLst>
              <a:ext uri="{FF2B5EF4-FFF2-40B4-BE49-F238E27FC236}">
                <a16:creationId xmlns:a16="http://schemas.microsoft.com/office/drawing/2014/main" id="{191EA885-947A-436E-8205-D00634C6AE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47" y="3687448"/>
            <a:ext cx="1371600" cy="100242"/>
          </a:xfrm>
          <a:prstGeom prst="rect">
            <a:avLst/>
          </a:prstGeom>
        </p:spPr>
      </p:pic>
      <p:pic>
        <p:nvPicPr>
          <p:cNvPr id="56" name="PICTURE">
            <a:extLst>
              <a:ext uri="{FF2B5EF4-FFF2-40B4-BE49-F238E27FC236}">
                <a16:creationId xmlns:a16="http://schemas.microsoft.com/office/drawing/2014/main" id="{22908258-AC5C-43DF-8FF7-C57C4310C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7" y="3841940"/>
            <a:ext cx="1086307" cy="46133"/>
          </a:xfrm>
          <a:prstGeom prst="rect">
            <a:avLst/>
          </a:prstGeom>
        </p:spPr>
      </p:pic>
      <p:pic>
        <p:nvPicPr>
          <p:cNvPr id="57" name="PICTURE">
            <a:extLst>
              <a:ext uri="{FF2B5EF4-FFF2-40B4-BE49-F238E27FC236}">
                <a16:creationId xmlns:a16="http://schemas.microsoft.com/office/drawing/2014/main" id="{8BB8649E-F438-414D-B581-3C84A0BB98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6" y="3942323"/>
            <a:ext cx="822960" cy="45719"/>
          </a:xfrm>
          <a:prstGeom prst="rect">
            <a:avLst/>
          </a:prstGeom>
        </p:spPr>
      </p:pic>
      <p:pic>
        <p:nvPicPr>
          <p:cNvPr id="58" name="PICTURE">
            <a:extLst>
              <a:ext uri="{FF2B5EF4-FFF2-40B4-BE49-F238E27FC236}">
                <a16:creationId xmlns:a16="http://schemas.microsoft.com/office/drawing/2014/main" id="{D911125A-6A9B-412D-A81B-08AF48D12B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6" y="4042292"/>
            <a:ext cx="914400" cy="49910"/>
          </a:xfrm>
          <a:prstGeom prst="rect">
            <a:avLst/>
          </a:prstGeom>
        </p:spPr>
      </p:pic>
      <p:pic>
        <p:nvPicPr>
          <p:cNvPr id="59" name="PICTURE">
            <a:extLst>
              <a:ext uri="{FF2B5EF4-FFF2-40B4-BE49-F238E27FC236}">
                <a16:creationId xmlns:a16="http://schemas.microsoft.com/office/drawing/2014/main" id="{F942CF4E-2B00-465F-9440-E372DE5456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6" y="4316571"/>
            <a:ext cx="1086307" cy="46133"/>
          </a:xfrm>
          <a:prstGeom prst="rect">
            <a:avLst/>
          </a:prstGeom>
        </p:spPr>
      </p:pic>
      <p:pic>
        <p:nvPicPr>
          <p:cNvPr id="60" name="PICTURE">
            <a:extLst>
              <a:ext uri="{FF2B5EF4-FFF2-40B4-BE49-F238E27FC236}">
                <a16:creationId xmlns:a16="http://schemas.microsoft.com/office/drawing/2014/main" id="{43BA769E-4F4B-4C4C-BE47-68170CB283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5" y="4416954"/>
            <a:ext cx="822960" cy="45719"/>
          </a:xfrm>
          <a:prstGeom prst="rect">
            <a:avLst/>
          </a:prstGeom>
        </p:spPr>
      </p:pic>
      <p:pic>
        <p:nvPicPr>
          <p:cNvPr id="61" name="PICTURE">
            <a:extLst>
              <a:ext uri="{FF2B5EF4-FFF2-40B4-BE49-F238E27FC236}">
                <a16:creationId xmlns:a16="http://schemas.microsoft.com/office/drawing/2014/main" id="{E8745778-CDB3-4913-AE09-9AB3E3D6A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5" y="4516923"/>
            <a:ext cx="914400" cy="49910"/>
          </a:xfrm>
          <a:prstGeom prst="rect">
            <a:avLst/>
          </a:prstGeom>
        </p:spPr>
      </p:pic>
      <p:pic>
        <p:nvPicPr>
          <p:cNvPr id="63" name="PICTURE">
            <a:extLst>
              <a:ext uri="{FF2B5EF4-FFF2-40B4-BE49-F238E27FC236}">
                <a16:creationId xmlns:a16="http://schemas.microsoft.com/office/drawing/2014/main" id="{FD2428BC-BAC6-4DCA-9BED-571F5F38B3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85" y="2292957"/>
            <a:ext cx="667512" cy="38511"/>
          </a:xfrm>
          <a:prstGeom prst="rect">
            <a:avLst/>
          </a:prstGeom>
        </p:spPr>
      </p:pic>
      <p:pic>
        <p:nvPicPr>
          <p:cNvPr id="64" name="PICTURE">
            <a:extLst>
              <a:ext uri="{FF2B5EF4-FFF2-40B4-BE49-F238E27FC236}">
                <a16:creationId xmlns:a16="http://schemas.microsoft.com/office/drawing/2014/main" id="{D3892B1A-7463-41AF-A2D3-772B1B2319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3" y="2476268"/>
            <a:ext cx="667512" cy="38511"/>
          </a:xfrm>
          <a:prstGeom prst="rect">
            <a:avLst/>
          </a:prstGeom>
        </p:spPr>
      </p:pic>
      <p:pic>
        <p:nvPicPr>
          <p:cNvPr id="66" name="PICTURE">
            <a:extLst>
              <a:ext uri="{FF2B5EF4-FFF2-40B4-BE49-F238E27FC236}">
                <a16:creationId xmlns:a16="http://schemas.microsoft.com/office/drawing/2014/main" id="{82B30373-008F-4E8E-98DA-53DFEBBAFF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71" y="3175374"/>
            <a:ext cx="320040" cy="88522"/>
          </a:xfrm>
          <a:prstGeom prst="rect">
            <a:avLst/>
          </a:prstGeom>
        </p:spPr>
      </p:pic>
      <p:pic>
        <p:nvPicPr>
          <p:cNvPr id="68" name="PICTURE">
            <a:extLst>
              <a:ext uri="{FF2B5EF4-FFF2-40B4-BE49-F238E27FC236}">
                <a16:creationId xmlns:a16="http://schemas.microsoft.com/office/drawing/2014/main" id="{A03402D5-7287-4DF8-9999-740915DF75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55" y="1000606"/>
            <a:ext cx="530352" cy="51119"/>
          </a:xfrm>
          <a:prstGeom prst="rect">
            <a:avLst/>
          </a:prstGeom>
        </p:spPr>
      </p:pic>
      <p:pic>
        <p:nvPicPr>
          <p:cNvPr id="70" name="PICTURE">
            <a:extLst>
              <a:ext uri="{FF2B5EF4-FFF2-40B4-BE49-F238E27FC236}">
                <a16:creationId xmlns:a16="http://schemas.microsoft.com/office/drawing/2014/main" id="{1E7F018A-3756-451E-A23D-5E685FB91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400" y="1000687"/>
            <a:ext cx="274320" cy="51038"/>
          </a:xfrm>
          <a:prstGeom prst="rect">
            <a:avLst/>
          </a:prstGeom>
        </p:spPr>
      </p:pic>
      <p:pic>
        <p:nvPicPr>
          <p:cNvPr id="71" name="PICTURE">
            <a:extLst>
              <a:ext uri="{FF2B5EF4-FFF2-40B4-BE49-F238E27FC236}">
                <a16:creationId xmlns:a16="http://schemas.microsoft.com/office/drawing/2014/main" id="{6212ACFD-7810-45CC-BC24-6E03C5ABB9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1" y="996446"/>
            <a:ext cx="274320" cy="51038"/>
          </a:xfrm>
          <a:prstGeom prst="rect">
            <a:avLst/>
          </a:prstGeom>
        </p:spPr>
      </p:pic>
      <p:pic>
        <p:nvPicPr>
          <p:cNvPr id="72" name="PICTURE">
            <a:extLst>
              <a:ext uri="{FF2B5EF4-FFF2-40B4-BE49-F238E27FC236}">
                <a16:creationId xmlns:a16="http://schemas.microsoft.com/office/drawing/2014/main" id="{682AB4F0-75F5-4C66-B949-16BF99C359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07" y="1004550"/>
            <a:ext cx="274320" cy="51038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D0644F62-134D-42A1-A73F-33038C17CC51}"/>
              </a:ext>
            </a:extLst>
          </p:cNvPr>
          <p:cNvGrpSpPr/>
          <p:nvPr/>
        </p:nvGrpSpPr>
        <p:grpSpPr>
          <a:xfrm>
            <a:off x="7578650" y="4831026"/>
            <a:ext cx="462293" cy="455960"/>
            <a:chOff x="7578650" y="4831026"/>
            <a:chExt cx="462293" cy="455960"/>
          </a:xfrm>
        </p:grpSpPr>
        <p:pic>
          <p:nvPicPr>
            <p:cNvPr id="74" name="PICTURE">
              <a:extLst>
                <a:ext uri="{FF2B5EF4-FFF2-40B4-BE49-F238E27FC236}">
                  <a16:creationId xmlns:a16="http://schemas.microsoft.com/office/drawing/2014/main" id="{9F50B65A-2DC2-4798-871C-88367BEC4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650" y="4831026"/>
              <a:ext cx="462293" cy="455960"/>
            </a:xfrm>
            <a:prstGeom prst="rect">
              <a:avLst/>
            </a:prstGeom>
          </p:spPr>
        </p:pic>
        <p:pic>
          <p:nvPicPr>
            <p:cNvPr id="79" name="PICTURE">
              <a:extLst>
                <a:ext uri="{FF2B5EF4-FFF2-40B4-BE49-F238E27FC236}">
                  <a16:creationId xmlns:a16="http://schemas.microsoft.com/office/drawing/2014/main" id="{AF540ECA-8C6F-479A-BAD8-F25F8B2C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544" y="4933560"/>
              <a:ext cx="280851" cy="274320"/>
            </a:xfrm>
            <a:prstGeom prst="rect">
              <a:avLst/>
            </a:prstGeom>
          </p:spPr>
        </p:pic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3FD9A2F9-9545-4FC4-90D5-A16F7D275D4E}"/>
              </a:ext>
            </a:extLst>
          </p:cNvPr>
          <p:cNvGrpSpPr/>
          <p:nvPr/>
        </p:nvGrpSpPr>
        <p:grpSpPr>
          <a:xfrm>
            <a:off x="8124204" y="4835523"/>
            <a:ext cx="462293" cy="455960"/>
            <a:chOff x="8124204" y="4835523"/>
            <a:chExt cx="462293" cy="455960"/>
          </a:xfrm>
        </p:grpSpPr>
        <p:pic>
          <p:nvPicPr>
            <p:cNvPr id="75" name="PICTURE">
              <a:extLst>
                <a:ext uri="{FF2B5EF4-FFF2-40B4-BE49-F238E27FC236}">
                  <a16:creationId xmlns:a16="http://schemas.microsoft.com/office/drawing/2014/main" id="{8832AB00-BFCB-4C71-BDE3-0C639537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204" y="4835523"/>
              <a:ext cx="462293" cy="455960"/>
            </a:xfrm>
            <a:prstGeom prst="rect">
              <a:avLst/>
            </a:prstGeom>
          </p:spPr>
        </p:pic>
        <p:pic>
          <p:nvPicPr>
            <p:cNvPr id="81" name="PICTURE">
              <a:extLst>
                <a:ext uri="{FF2B5EF4-FFF2-40B4-BE49-F238E27FC236}">
                  <a16:creationId xmlns:a16="http://schemas.microsoft.com/office/drawing/2014/main" id="{83A96FE2-7A64-4C6C-843D-2DE8F4BE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742" y="4915751"/>
              <a:ext cx="274320" cy="274320"/>
            </a:xfrm>
            <a:prstGeom prst="rect">
              <a:avLst/>
            </a:prstGeom>
          </p:spPr>
        </p:pic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9D4B9163-A6C2-41EC-93FC-419CB3BC3A81}"/>
              </a:ext>
            </a:extLst>
          </p:cNvPr>
          <p:cNvGrpSpPr/>
          <p:nvPr/>
        </p:nvGrpSpPr>
        <p:grpSpPr>
          <a:xfrm>
            <a:off x="8669758" y="4831026"/>
            <a:ext cx="462293" cy="455960"/>
            <a:chOff x="8669758" y="4831026"/>
            <a:chExt cx="462293" cy="455960"/>
          </a:xfrm>
        </p:grpSpPr>
        <p:pic>
          <p:nvPicPr>
            <p:cNvPr id="76" name="PICTURE">
              <a:extLst>
                <a:ext uri="{FF2B5EF4-FFF2-40B4-BE49-F238E27FC236}">
                  <a16:creationId xmlns:a16="http://schemas.microsoft.com/office/drawing/2014/main" id="{4609EFA4-F62B-4EE0-8C58-0D842B5D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58" y="4831026"/>
              <a:ext cx="462293" cy="455960"/>
            </a:xfrm>
            <a:prstGeom prst="rect">
              <a:avLst/>
            </a:prstGeom>
          </p:spPr>
        </p:pic>
        <p:pic>
          <p:nvPicPr>
            <p:cNvPr id="83" name="PICTURE">
              <a:extLst>
                <a:ext uri="{FF2B5EF4-FFF2-40B4-BE49-F238E27FC236}">
                  <a16:creationId xmlns:a16="http://schemas.microsoft.com/office/drawing/2014/main" id="{DA8BAE70-B382-4814-8E57-4EE4E2F6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9554" y="4926343"/>
              <a:ext cx="274320" cy="274320"/>
            </a:xfrm>
            <a:prstGeom prst="rect">
              <a:avLst/>
            </a:prstGeom>
          </p:spPr>
        </p:pic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1FF34060-ECCB-4AEB-AF3C-D6B25AAAA8DD}"/>
              </a:ext>
            </a:extLst>
          </p:cNvPr>
          <p:cNvGrpSpPr/>
          <p:nvPr/>
        </p:nvGrpSpPr>
        <p:grpSpPr>
          <a:xfrm>
            <a:off x="9217123" y="4831026"/>
            <a:ext cx="462293" cy="455960"/>
            <a:chOff x="9217123" y="4831026"/>
            <a:chExt cx="462293" cy="455960"/>
          </a:xfrm>
        </p:grpSpPr>
        <p:pic>
          <p:nvPicPr>
            <p:cNvPr id="77" name="PICTURE">
              <a:extLst>
                <a:ext uri="{FF2B5EF4-FFF2-40B4-BE49-F238E27FC236}">
                  <a16:creationId xmlns:a16="http://schemas.microsoft.com/office/drawing/2014/main" id="{B9D0A66A-DC40-47EF-9FEC-75A23906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123" y="4831026"/>
              <a:ext cx="462293" cy="455960"/>
            </a:xfrm>
            <a:prstGeom prst="rect">
              <a:avLst/>
            </a:prstGeom>
          </p:spPr>
        </p:pic>
        <p:pic>
          <p:nvPicPr>
            <p:cNvPr id="85" name="PICTURE">
              <a:extLst>
                <a:ext uri="{FF2B5EF4-FFF2-40B4-BE49-F238E27FC236}">
                  <a16:creationId xmlns:a16="http://schemas.microsoft.com/office/drawing/2014/main" id="{3A47FDCA-111A-4496-90AF-7584FA4D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109" y="4915751"/>
              <a:ext cx="274320" cy="274320"/>
            </a:xfrm>
            <a:prstGeom prst="rect">
              <a:avLst/>
            </a:prstGeom>
          </p:spPr>
        </p:pic>
      </p:grpSp>
      <p:pic>
        <p:nvPicPr>
          <p:cNvPr id="87" name="PICTURE">
            <a:extLst>
              <a:ext uri="{FF2B5EF4-FFF2-40B4-BE49-F238E27FC236}">
                <a16:creationId xmlns:a16="http://schemas.microsoft.com/office/drawing/2014/main" id="{07248494-B2C2-4ACD-8A08-B72C307A51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91" y="5343311"/>
            <a:ext cx="329184" cy="32273"/>
          </a:xfrm>
          <a:prstGeom prst="rect">
            <a:avLst/>
          </a:prstGeom>
        </p:spPr>
      </p:pic>
      <p:pic>
        <p:nvPicPr>
          <p:cNvPr id="88" name="PICTURE">
            <a:extLst>
              <a:ext uri="{FF2B5EF4-FFF2-40B4-BE49-F238E27FC236}">
                <a16:creationId xmlns:a16="http://schemas.microsoft.com/office/drawing/2014/main" id="{CDD46224-D92F-4106-9A77-A204838E74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10" y="5341017"/>
            <a:ext cx="329184" cy="32273"/>
          </a:xfrm>
          <a:prstGeom prst="rect">
            <a:avLst/>
          </a:prstGeom>
        </p:spPr>
      </p:pic>
      <p:pic>
        <p:nvPicPr>
          <p:cNvPr id="89" name="PICTURE">
            <a:extLst>
              <a:ext uri="{FF2B5EF4-FFF2-40B4-BE49-F238E27FC236}">
                <a16:creationId xmlns:a16="http://schemas.microsoft.com/office/drawing/2014/main" id="{FD9DF490-0E85-44B1-A044-46879BCEF2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12" y="5345478"/>
            <a:ext cx="329184" cy="32273"/>
          </a:xfrm>
          <a:prstGeom prst="rect">
            <a:avLst/>
          </a:prstGeom>
        </p:spPr>
      </p:pic>
      <p:pic>
        <p:nvPicPr>
          <p:cNvPr id="90" name="PICTURE">
            <a:extLst>
              <a:ext uri="{FF2B5EF4-FFF2-40B4-BE49-F238E27FC236}">
                <a16:creationId xmlns:a16="http://schemas.microsoft.com/office/drawing/2014/main" id="{5CDD4869-25BA-4B02-AF8A-0DCE195C99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92" y="5339438"/>
            <a:ext cx="329184" cy="32273"/>
          </a:xfrm>
          <a:prstGeom prst="rect">
            <a:avLst/>
          </a:prstGeom>
        </p:spPr>
      </p:pic>
      <p:pic>
        <p:nvPicPr>
          <p:cNvPr id="92" name="PICTURE">
            <a:extLst>
              <a:ext uri="{FF2B5EF4-FFF2-40B4-BE49-F238E27FC236}">
                <a16:creationId xmlns:a16="http://schemas.microsoft.com/office/drawing/2014/main" id="{561B4063-E0CC-4F60-914F-01BB29E433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8" y="5398401"/>
            <a:ext cx="228600" cy="31750"/>
          </a:xfrm>
          <a:prstGeom prst="rect">
            <a:avLst/>
          </a:prstGeom>
        </p:spPr>
      </p:pic>
      <p:pic>
        <p:nvPicPr>
          <p:cNvPr id="93" name="PICTURE">
            <a:extLst>
              <a:ext uri="{FF2B5EF4-FFF2-40B4-BE49-F238E27FC236}">
                <a16:creationId xmlns:a16="http://schemas.microsoft.com/office/drawing/2014/main" id="{92E07393-369D-4234-B787-3FB2B3AFA0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10" y="5400580"/>
            <a:ext cx="228600" cy="31750"/>
          </a:xfrm>
          <a:prstGeom prst="rect">
            <a:avLst/>
          </a:prstGeom>
        </p:spPr>
      </p:pic>
      <p:pic>
        <p:nvPicPr>
          <p:cNvPr id="94" name="PICTURE">
            <a:extLst>
              <a:ext uri="{FF2B5EF4-FFF2-40B4-BE49-F238E27FC236}">
                <a16:creationId xmlns:a16="http://schemas.microsoft.com/office/drawing/2014/main" id="{A5E16E48-C1A9-4924-997C-497DE10A9D3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60" y="5403992"/>
            <a:ext cx="228600" cy="31750"/>
          </a:xfrm>
          <a:prstGeom prst="rect">
            <a:avLst/>
          </a:prstGeom>
        </p:spPr>
      </p:pic>
      <p:pic>
        <p:nvPicPr>
          <p:cNvPr id="95" name="PICTURE">
            <a:extLst>
              <a:ext uri="{FF2B5EF4-FFF2-40B4-BE49-F238E27FC236}">
                <a16:creationId xmlns:a16="http://schemas.microsoft.com/office/drawing/2014/main" id="{EC665C09-0748-4694-98AB-186DBAE2285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520" y="5400580"/>
            <a:ext cx="228600" cy="31750"/>
          </a:xfrm>
          <a:prstGeom prst="rect">
            <a:avLst/>
          </a:prstGeom>
        </p:spPr>
      </p:pic>
      <p:pic>
        <p:nvPicPr>
          <p:cNvPr id="96" name="PICTURE">
            <a:extLst>
              <a:ext uri="{FF2B5EF4-FFF2-40B4-BE49-F238E27FC236}">
                <a16:creationId xmlns:a16="http://schemas.microsoft.com/office/drawing/2014/main" id="{EF9CE8DF-5416-4043-8A1D-2FCC09ED34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78" y="6243917"/>
            <a:ext cx="1371600" cy="100242"/>
          </a:xfrm>
          <a:prstGeom prst="rect">
            <a:avLst/>
          </a:prstGeom>
        </p:spPr>
      </p:pic>
      <p:sp>
        <p:nvSpPr>
          <p:cNvPr id="69" name="TEXTBOX">
            <a:extLst>
              <a:ext uri="{FF2B5EF4-FFF2-40B4-BE49-F238E27FC236}">
                <a16:creationId xmlns:a16="http://schemas.microsoft.com/office/drawing/2014/main" id="{2BFEEB5D-29E7-401C-90CB-FE595A909987}"/>
              </a:ext>
            </a:extLst>
          </p:cNvPr>
          <p:cNvSpPr txBox="1"/>
          <p:nvPr/>
        </p:nvSpPr>
        <p:spPr>
          <a:xfrm>
            <a:off x="302841" y="2476055"/>
            <a:ext cx="664957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belixPro" panose="02000000000000000000" pitchFamily="2" charset="0"/>
              </a:rPr>
              <a:t>A SALESPAGE COULD MAKE</a:t>
            </a:r>
          </a:p>
        </p:txBody>
      </p:sp>
      <p:sp>
        <p:nvSpPr>
          <p:cNvPr id="73" name="TEXTBOX">
            <a:extLst>
              <a:ext uri="{FF2B5EF4-FFF2-40B4-BE49-F238E27FC236}">
                <a16:creationId xmlns:a16="http://schemas.microsoft.com/office/drawing/2014/main" id="{6C46F486-4F04-4FC8-8780-9398BB4EDADE}"/>
              </a:ext>
            </a:extLst>
          </p:cNvPr>
          <p:cNvSpPr txBox="1"/>
          <p:nvPr/>
        </p:nvSpPr>
        <p:spPr>
          <a:xfrm>
            <a:off x="368437" y="3054556"/>
            <a:ext cx="632416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solidFill>
                  <a:schemeClr val="accent1">
                    <a:lumMod val="50000"/>
                  </a:schemeClr>
                </a:solidFill>
                <a:latin typeface="Bulletto Killa¬" panose="02000505050000020003" pitchFamily="2" charset="-18"/>
              </a:rPr>
              <a:t>a lot of difference in the marketability</a:t>
            </a:r>
          </a:p>
          <a:p>
            <a:r>
              <a:rPr lang="en-US" sz="2900" dirty="0">
                <a:solidFill>
                  <a:schemeClr val="accent1">
                    <a:lumMod val="50000"/>
                  </a:schemeClr>
                </a:solidFill>
                <a:latin typeface="Bulletto Killa¬" panose="02000505050000020003" pitchFamily="2" charset="-18"/>
              </a:rPr>
              <a:t>of your product or service</a:t>
            </a:r>
          </a:p>
        </p:txBody>
      </p:sp>
      <p:pic>
        <p:nvPicPr>
          <p:cNvPr id="134" name="PICTURE">
            <a:extLst>
              <a:ext uri="{FF2B5EF4-FFF2-40B4-BE49-F238E27FC236}">
                <a16:creationId xmlns:a16="http://schemas.microsoft.com/office/drawing/2014/main" id="{27DC818B-2DA2-42E7-82C1-8D72BA6AAAD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59" y="6869834"/>
            <a:ext cx="2335527" cy="5993588"/>
          </a:xfrm>
          <a:prstGeom prst="rect">
            <a:avLst/>
          </a:prstGeom>
        </p:spPr>
      </p:pic>
      <p:pic>
        <p:nvPicPr>
          <p:cNvPr id="135" name="PICTURE">
            <a:extLst>
              <a:ext uri="{FF2B5EF4-FFF2-40B4-BE49-F238E27FC236}">
                <a16:creationId xmlns:a16="http://schemas.microsoft.com/office/drawing/2014/main" id="{9D81AA56-4114-4D20-8822-CFAB1B081F5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32" y="7901218"/>
            <a:ext cx="1988739" cy="3287119"/>
          </a:xfrm>
          <a:prstGeom prst="rect">
            <a:avLst/>
          </a:prstGeom>
        </p:spPr>
      </p:pic>
      <p:pic>
        <p:nvPicPr>
          <p:cNvPr id="136" name="PICTURE">
            <a:extLst>
              <a:ext uri="{FF2B5EF4-FFF2-40B4-BE49-F238E27FC236}">
                <a16:creationId xmlns:a16="http://schemas.microsoft.com/office/drawing/2014/main" id="{679102C8-D286-4CA9-B3B1-650361C250F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80" y="7360067"/>
            <a:ext cx="1380744" cy="95445"/>
          </a:xfrm>
          <a:prstGeom prst="rect">
            <a:avLst/>
          </a:prstGeom>
        </p:spPr>
      </p:pic>
      <p:pic>
        <p:nvPicPr>
          <p:cNvPr id="137" name="PICTURE">
            <a:extLst>
              <a:ext uri="{FF2B5EF4-FFF2-40B4-BE49-F238E27FC236}">
                <a16:creationId xmlns:a16="http://schemas.microsoft.com/office/drawing/2014/main" id="{C56E492F-3A6D-402F-980D-5E0DFA309FC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80" y="8050592"/>
            <a:ext cx="1371600" cy="94813"/>
          </a:xfrm>
          <a:prstGeom prst="rect">
            <a:avLst/>
          </a:prstGeom>
        </p:spPr>
      </p:pic>
      <p:pic>
        <p:nvPicPr>
          <p:cNvPr id="138" name="PICTURE">
            <a:extLst>
              <a:ext uri="{FF2B5EF4-FFF2-40B4-BE49-F238E27FC236}">
                <a16:creationId xmlns:a16="http://schemas.microsoft.com/office/drawing/2014/main" id="{2DB3166F-295E-47EB-9EF5-0895E4940F4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8290560"/>
            <a:ext cx="745327" cy="421271"/>
          </a:xfrm>
          <a:prstGeom prst="rect">
            <a:avLst/>
          </a:prstGeom>
        </p:spPr>
      </p:pic>
      <p:pic>
        <p:nvPicPr>
          <p:cNvPr id="139" name="PICTURE">
            <a:extLst>
              <a:ext uri="{FF2B5EF4-FFF2-40B4-BE49-F238E27FC236}">
                <a16:creationId xmlns:a16="http://schemas.microsoft.com/office/drawing/2014/main" id="{156D3A41-4AAB-4A86-9B60-19005386AC0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8752945"/>
            <a:ext cx="594360" cy="57519"/>
          </a:xfrm>
          <a:prstGeom prst="rect">
            <a:avLst/>
          </a:prstGeom>
        </p:spPr>
      </p:pic>
      <p:pic>
        <p:nvPicPr>
          <p:cNvPr id="140" name="PICTURE">
            <a:extLst>
              <a:ext uri="{FF2B5EF4-FFF2-40B4-BE49-F238E27FC236}">
                <a16:creationId xmlns:a16="http://schemas.microsoft.com/office/drawing/2014/main" id="{18883A94-A97E-4F8C-970B-C73FF2BF8A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8840855"/>
            <a:ext cx="466344" cy="49744"/>
          </a:xfrm>
          <a:prstGeom prst="rect">
            <a:avLst/>
          </a:prstGeom>
        </p:spPr>
      </p:pic>
      <p:pic>
        <p:nvPicPr>
          <p:cNvPr id="141" name="PICTURE">
            <a:extLst>
              <a:ext uri="{FF2B5EF4-FFF2-40B4-BE49-F238E27FC236}">
                <a16:creationId xmlns:a16="http://schemas.microsoft.com/office/drawing/2014/main" id="{CDB0C893-0AFA-49F1-A52E-20B5D2A8DF3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65" y="8290560"/>
            <a:ext cx="745327" cy="421271"/>
          </a:xfrm>
          <a:prstGeom prst="rect">
            <a:avLst/>
          </a:prstGeom>
        </p:spPr>
      </p:pic>
      <p:pic>
        <p:nvPicPr>
          <p:cNvPr id="142" name="PICTURE">
            <a:extLst>
              <a:ext uri="{FF2B5EF4-FFF2-40B4-BE49-F238E27FC236}">
                <a16:creationId xmlns:a16="http://schemas.microsoft.com/office/drawing/2014/main" id="{1C8C5751-B09F-4976-94A5-3290F1EF9F6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48" y="8752945"/>
            <a:ext cx="594360" cy="57519"/>
          </a:xfrm>
          <a:prstGeom prst="rect">
            <a:avLst/>
          </a:prstGeom>
        </p:spPr>
      </p:pic>
      <p:pic>
        <p:nvPicPr>
          <p:cNvPr id="143" name="PICTURE">
            <a:extLst>
              <a:ext uri="{FF2B5EF4-FFF2-40B4-BE49-F238E27FC236}">
                <a16:creationId xmlns:a16="http://schemas.microsoft.com/office/drawing/2014/main" id="{98200127-113E-4436-B750-59F8CC5F96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56" y="8840855"/>
            <a:ext cx="466344" cy="49744"/>
          </a:xfrm>
          <a:prstGeom prst="rect">
            <a:avLst/>
          </a:prstGeom>
        </p:spPr>
      </p:pic>
      <p:pic>
        <p:nvPicPr>
          <p:cNvPr id="144" name="PICTURE">
            <a:extLst>
              <a:ext uri="{FF2B5EF4-FFF2-40B4-BE49-F238E27FC236}">
                <a16:creationId xmlns:a16="http://schemas.microsoft.com/office/drawing/2014/main" id="{7ACE8A3B-1487-49C0-B950-F2816EF7EA0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9014138"/>
            <a:ext cx="745327" cy="421271"/>
          </a:xfrm>
          <a:prstGeom prst="rect">
            <a:avLst/>
          </a:prstGeom>
        </p:spPr>
      </p:pic>
      <p:pic>
        <p:nvPicPr>
          <p:cNvPr id="145" name="PICTURE">
            <a:extLst>
              <a:ext uri="{FF2B5EF4-FFF2-40B4-BE49-F238E27FC236}">
                <a16:creationId xmlns:a16="http://schemas.microsoft.com/office/drawing/2014/main" id="{BEAF97A7-8E23-4119-A3B1-2FA35A42CB0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9476523"/>
            <a:ext cx="594360" cy="57519"/>
          </a:xfrm>
          <a:prstGeom prst="rect">
            <a:avLst/>
          </a:prstGeom>
        </p:spPr>
      </p:pic>
      <p:pic>
        <p:nvPicPr>
          <p:cNvPr id="146" name="PICTURE">
            <a:extLst>
              <a:ext uri="{FF2B5EF4-FFF2-40B4-BE49-F238E27FC236}">
                <a16:creationId xmlns:a16="http://schemas.microsoft.com/office/drawing/2014/main" id="{574461C6-464F-4A10-8CC0-AE76F255533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9564433"/>
            <a:ext cx="466344" cy="49744"/>
          </a:xfrm>
          <a:prstGeom prst="rect">
            <a:avLst/>
          </a:prstGeom>
        </p:spPr>
      </p:pic>
      <p:pic>
        <p:nvPicPr>
          <p:cNvPr id="147" name="PICTURE">
            <a:extLst>
              <a:ext uri="{FF2B5EF4-FFF2-40B4-BE49-F238E27FC236}">
                <a16:creationId xmlns:a16="http://schemas.microsoft.com/office/drawing/2014/main" id="{5EA6B98F-C7A3-45B0-ADDC-D092D46F3F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47" y="9014138"/>
            <a:ext cx="745327" cy="421271"/>
          </a:xfrm>
          <a:prstGeom prst="rect">
            <a:avLst/>
          </a:prstGeom>
        </p:spPr>
      </p:pic>
      <p:pic>
        <p:nvPicPr>
          <p:cNvPr id="148" name="PICTURE">
            <a:extLst>
              <a:ext uri="{FF2B5EF4-FFF2-40B4-BE49-F238E27FC236}">
                <a16:creationId xmlns:a16="http://schemas.microsoft.com/office/drawing/2014/main" id="{934AB5AF-8FFE-4AA1-85E6-A7390F80D15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30" y="9476523"/>
            <a:ext cx="594360" cy="57519"/>
          </a:xfrm>
          <a:prstGeom prst="rect">
            <a:avLst/>
          </a:prstGeom>
        </p:spPr>
      </p:pic>
      <p:pic>
        <p:nvPicPr>
          <p:cNvPr id="149" name="PICTURE">
            <a:extLst>
              <a:ext uri="{FF2B5EF4-FFF2-40B4-BE49-F238E27FC236}">
                <a16:creationId xmlns:a16="http://schemas.microsoft.com/office/drawing/2014/main" id="{89876B0F-1F7B-4A3E-8D1C-1D18ABDE6C1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8" y="9564433"/>
            <a:ext cx="466344" cy="49744"/>
          </a:xfrm>
          <a:prstGeom prst="rect">
            <a:avLst/>
          </a:prstGeom>
        </p:spPr>
      </p:pic>
      <p:pic>
        <p:nvPicPr>
          <p:cNvPr id="150" name="PICTURE">
            <a:extLst>
              <a:ext uri="{FF2B5EF4-FFF2-40B4-BE49-F238E27FC236}">
                <a16:creationId xmlns:a16="http://schemas.microsoft.com/office/drawing/2014/main" id="{C7BC52CC-9F98-4C34-A1DD-CB02401F695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9780962"/>
            <a:ext cx="745327" cy="421271"/>
          </a:xfrm>
          <a:prstGeom prst="rect">
            <a:avLst/>
          </a:prstGeom>
        </p:spPr>
      </p:pic>
      <p:pic>
        <p:nvPicPr>
          <p:cNvPr id="151" name="PICTURE">
            <a:extLst>
              <a:ext uri="{FF2B5EF4-FFF2-40B4-BE49-F238E27FC236}">
                <a16:creationId xmlns:a16="http://schemas.microsoft.com/office/drawing/2014/main" id="{C7F1A994-4CB8-40A5-A3E3-72A7A836EB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10243347"/>
            <a:ext cx="594360" cy="57519"/>
          </a:xfrm>
          <a:prstGeom prst="rect">
            <a:avLst/>
          </a:prstGeom>
        </p:spPr>
      </p:pic>
      <p:pic>
        <p:nvPicPr>
          <p:cNvPr id="152" name="PICTURE">
            <a:extLst>
              <a:ext uri="{FF2B5EF4-FFF2-40B4-BE49-F238E27FC236}">
                <a16:creationId xmlns:a16="http://schemas.microsoft.com/office/drawing/2014/main" id="{42884F62-BE83-4A6F-B576-28DFB2D5C65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10331257"/>
            <a:ext cx="466344" cy="49744"/>
          </a:xfrm>
          <a:prstGeom prst="rect">
            <a:avLst/>
          </a:prstGeom>
        </p:spPr>
      </p:pic>
      <p:pic>
        <p:nvPicPr>
          <p:cNvPr id="153" name="PICTURE">
            <a:extLst>
              <a:ext uri="{FF2B5EF4-FFF2-40B4-BE49-F238E27FC236}">
                <a16:creationId xmlns:a16="http://schemas.microsoft.com/office/drawing/2014/main" id="{FB8B5C75-D7EF-4268-8EA2-CE7B54B3161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36" y="9780962"/>
            <a:ext cx="745327" cy="421271"/>
          </a:xfrm>
          <a:prstGeom prst="rect">
            <a:avLst/>
          </a:prstGeom>
        </p:spPr>
      </p:pic>
      <p:pic>
        <p:nvPicPr>
          <p:cNvPr id="154" name="PICTURE">
            <a:extLst>
              <a:ext uri="{FF2B5EF4-FFF2-40B4-BE49-F238E27FC236}">
                <a16:creationId xmlns:a16="http://schemas.microsoft.com/office/drawing/2014/main" id="{DBF140C8-E089-49F4-9480-B40466D0AD7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9" y="10243347"/>
            <a:ext cx="594360" cy="57519"/>
          </a:xfrm>
          <a:prstGeom prst="rect">
            <a:avLst/>
          </a:prstGeom>
        </p:spPr>
      </p:pic>
      <p:pic>
        <p:nvPicPr>
          <p:cNvPr id="155" name="PICTURE">
            <a:extLst>
              <a:ext uri="{FF2B5EF4-FFF2-40B4-BE49-F238E27FC236}">
                <a16:creationId xmlns:a16="http://schemas.microsoft.com/office/drawing/2014/main" id="{216D4969-5BDA-4E61-9B39-F0041CEC64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27" y="10331257"/>
            <a:ext cx="466344" cy="49744"/>
          </a:xfrm>
          <a:prstGeom prst="rect">
            <a:avLst/>
          </a:prstGeom>
        </p:spPr>
      </p:pic>
      <p:pic>
        <p:nvPicPr>
          <p:cNvPr id="156" name="PICTURE">
            <a:extLst>
              <a:ext uri="{FF2B5EF4-FFF2-40B4-BE49-F238E27FC236}">
                <a16:creationId xmlns:a16="http://schemas.microsoft.com/office/drawing/2014/main" id="{E8B3E3BE-4881-4BBD-9724-CBD666ECE2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10486168"/>
            <a:ext cx="745327" cy="421271"/>
          </a:xfrm>
          <a:prstGeom prst="rect">
            <a:avLst/>
          </a:prstGeom>
        </p:spPr>
      </p:pic>
      <p:pic>
        <p:nvPicPr>
          <p:cNvPr id="157" name="PICTURE">
            <a:extLst>
              <a:ext uri="{FF2B5EF4-FFF2-40B4-BE49-F238E27FC236}">
                <a16:creationId xmlns:a16="http://schemas.microsoft.com/office/drawing/2014/main" id="{8F5DB277-DAE5-473C-8CF9-BACD575E50B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10948553"/>
            <a:ext cx="594360" cy="57519"/>
          </a:xfrm>
          <a:prstGeom prst="rect">
            <a:avLst/>
          </a:prstGeom>
        </p:spPr>
      </p:pic>
      <p:pic>
        <p:nvPicPr>
          <p:cNvPr id="158" name="PICTURE">
            <a:extLst>
              <a:ext uri="{FF2B5EF4-FFF2-40B4-BE49-F238E27FC236}">
                <a16:creationId xmlns:a16="http://schemas.microsoft.com/office/drawing/2014/main" id="{19344923-6BE9-4015-9D59-31257029450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11036463"/>
            <a:ext cx="466344" cy="49744"/>
          </a:xfrm>
          <a:prstGeom prst="rect">
            <a:avLst/>
          </a:prstGeom>
        </p:spPr>
      </p:pic>
      <p:pic>
        <p:nvPicPr>
          <p:cNvPr id="159" name="PICTURE">
            <a:extLst>
              <a:ext uri="{FF2B5EF4-FFF2-40B4-BE49-F238E27FC236}">
                <a16:creationId xmlns:a16="http://schemas.microsoft.com/office/drawing/2014/main" id="{A4E1C23C-A21D-4F30-A95A-8272E99315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36" y="10486168"/>
            <a:ext cx="745327" cy="421271"/>
          </a:xfrm>
          <a:prstGeom prst="rect">
            <a:avLst/>
          </a:prstGeom>
        </p:spPr>
      </p:pic>
      <p:pic>
        <p:nvPicPr>
          <p:cNvPr id="160" name="PICTURE">
            <a:extLst>
              <a:ext uri="{FF2B5EF4-FFF2-40B4-BE49-F238E27FC236}">
                <a16:creationId xmlns:a16="http://schemas.microsoft.com/office/drawing/2014/main" id="{5299DF47-D4D1-49A8-AAE1-7022BA882FD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9" y="10948553"/>
            <a:ext cx="594360" cy="57519"/>
          </a:xfrm>
          <a:prstGeom prst="rect">
            <a:avLst/>
          </a:prstGeom>
        </p:spPr>
      </p:pic>
      <p:pic>
        <p:nvPicPr>
          <p:cNvPr id="161" name="PICTURE">
            <a:extLst>
              <a:ext uri="{FF2B5EF4-FFF2-40B4-BE49-F238E27FC236}">
                <a16:creationId xmlns:a16="http://schemas.microsoft.com/office/drawing/2014/main" id="{48AAA633-0E41-4B40-B864-A989DA98DEC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27" y="11036463"/>
            <a:ext cx="466344" cy="49744"/>
          </a:xfrm>
          <a:prstGeom prst="rect">
            <a:avLst/>
          </a:prstGeom>
        </p:spPr>
      </p:pic>
      <p:pic>
        <p:nvPicPr>
          <p:cNvPr id="162" name="PICTURE">
            <a:extLst>
              <a:ext uri="{FF2B5EF4-FFF2-40B4-BE49-F238E27FC236}">
                <a16:creationId xmlns:a16="http://schemas.microsoft.com/office/drawing/2014/main" id="{5E0B46A0-388E-4A6E-80D7-44D3EDBE144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12412191"/>
            <a:ext cx="594360" cy="57519"/>
          </a:xfrm>
          <a:prstGeom prst="rect">
            <a:avLst/>
          </a:prstGeom>
        </p:spPr>
      </p:pic>
      <p:pic>
        <p:nvPicPr>
          <p:cNvPr id="163" name="PICTURE">
            <a:extLst>
              <a:ext uri="{FF2B5EF4-FFF2-40B4-BE49-F238E27FC236}">
                <a16:creationId xmlns:a16="http://schemas.microsoft.com/office/drawing/2014/main" id="{67121B4E-D88C-4B95-AAFD-BF2566C770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12500101"/>
            <a:ext cx="466344" cy="49744"/>
          </a:xfrm>
          <a:prstGeom prst="rect">
            <a:avLst/>
          </a:prstGeom>
        </p:spPr>
      </p:pic>
      <p:pic>
        <p:nvPicPr>
          <p:cNvPr id="164" name="PICTURE">
            <a:extLst>
              <a:ext uri="{FF2B5EF4-FFF2-40B4-BE49-F238E27FC236}">
                <a16:creationId xmlns:a16="http://schemas.microsoft.com/office/drawing/2014/main" id="{12CA8406-F885-41D3-8CAD-91431A1295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36" y="12412191"/>
            <a:ext cx="594360" cy="57519"/>
          </a:xfrm>
          <a:prstGeom prst="rect">
            <a:avLst/>
          </a:prstGeom>
        </p:spPr>
      </p:pic>
      <p:pic>
        <p:nvPicPr>
          <p:cNvPr id="165" name="PICTURE">
            <a:extLst>
              <a:ext uri="{FF2B5EF4-FFF2-40B4-BE49-F238E27FC236}">
                <a16:creationId xmlns:a16="http://schemas.microsoft.com/office/drawing/2014/main" id="{F409B33B-575A-4B5B-8282-C15C87F72B4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44" y="12500101"/>
            <a:ext cx="466344" cy="49744"/>
          </a:xfrm>
          <a:prstGeom prst="rect">
            <a:avLst/>
          </a:prstGeom>
        </p:spPr>
      </p:pic>
      <p:pic>
        <p:nvPicPr>
          <p:cNvPr id="166" name="PICTURE">
            <a:extLst>
              <a:ext uri="{FF2B5EF4-FFF2-40B4-BE49-F238E27FC236}">
                <a16:creationId xmlns:a16="http://schemas.microsoft.com/office/drawing/2014/main" id="{EAB255AA-B406-41CB-932B-DCCBF4548BE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63" y="11792021"/>
            <a:ext cx="514906" cy="514906"/>
          </a:xfrm>
          <a:prstGeom prst="rect">
            <a:avLst/>
          </a:prstGeom>
        </p:spPr>
      </p:pic>
      <p:pic>
        <p:nvPicPr>
          <p:cNvPr id="167" name="PICTURE">
            <a:extLst>
              <a:ext uri="{FF2B5EF4-FFF2-40B4-BE49-F238E27FC236}">
                <a16:creationId xmlns:a16="http://schemas.microsoft.com/office/drawing/2014/main" id="{3407D614-97C5-4BD0-8C70-9D106B78458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11791015"/>
            <a:ext cx="514906" cy="514906"/>
          </a:xfrm>
          <a:prstGeom prst="rect">
            <a:avLst/>
          </a:prstGeom>
        </p:spPr>
      </p:pic>
      <p:pic>
        <p:nvPicPr>
          <p:cNvPr id="168" name="PICTURE">
            <a:extLst>
              <a:ext uri="{FF2B5EF4-FFF2-40B4-BE49-F238E27FC236}">
                <a16:creationId xmlns:a16="http://schemas.microsoft.com/office/drawing/2014/main" id="{CEFFAA41-7677-4CFB-B51E-F44A8C14BE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29" y="11459986"/>
            <a:ext cx="1380744" cy="70696"/>
          </a:xfrm>
          <a:prstGeom prst="rect">
            <a:avLst/>
          </a:prstGeom>
        </p:spPr>
      </p:pic>
      <p:pic>
        <p:nvPicPr>
          <p:cNvPr id="169" name="PICTURE">
            <a:extLst>
              <a:ext uri="{FF2B5EF4-FFF2-40B4-BE49-F238E27FC236}">
                <a16:creationId xmlns:a16="http://schemas.microsoft.com/office/drawing/2014/main" id="{D8943D63-06E9-42B7-A578-7DC5B501561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02" y="11598601"/>
            <a:ext cx="1102355" cy="48204"/>
          </a:xfrm>
          <a:prstGeom prst="rect">
            <a:avLst/>
          </a:prstGeom>
        </p:spPr>
      </p:pic>
      <p:pic>
        <p:nvPicPr>
          <p:cNvPr id="170" name="PICTURE">
            <a:extLst>
              <a:ext uri="{FF2B5EF4-FFF2-40B4-BE49-F238E27FC236}">
                <a16:creationId xmlns:a16="http://schemas.microsoft.com/office/drawing/2014/main" id="{91A0FA24-F05A-4829-B332-E9FAB6E915D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43" y="11889170"/>
            <a:ext cx="248947" cy="297354"/>
          </a:xfrm>
          <a:prstGeom prst="rect">
            <a:avLst/>
          </a:prstGeom>
        </p:spPr>
      </p:pic>
      <p:pic>
        <p:nvPicPr>
          <p:cNvPr id="171" name="PICTURE">
            <a:extLst>
              <a:ext uri="{FF2B5EF4-FFF2-40B4-BE49-F238E27FC236}">
                <a16:creationId xmlns:a16="http://schemas.microsoft.com/office/drawing/2014/main" id="{D0767E30-8BEE-420E-9378-892A696FF8C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66" y="11884581"/>
            <a:ext cx="248947" cy="2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3" dur="43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800"/>
                            </p:stCondLst>
                            <p:childTnLst>
                              <p:par>
                                <p:cTn id="1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8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  <p:bldP spid="73" grpId="0"/>
      <p:bldP spid="7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E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">
            <a:extLst>
              <a:ext uri="{FF2B5EF4-FFF2-40B4-BE49-F238E27FC236}">
                <a16:creationId xmlns:a16="http://schemas.microsoft.com/office/drawing/2014/main" id="{2E2B6264-2454-45E1-965F-682C8F897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714"/>
            <a:ext cx="12192000" cy="5115436"/>
          </a:xfrm>
          <a:prstGeom prst="rect">
            <a:avLst/>
          </a:prstGeom>
        </p:spPr>
      </p:pic>
      <p:sp>
        <p:nvSpPr>
          <p:cNvPr id="65" name="TEXTBOX">
            <a:extLst>
              <a:ext uri="{FF2B5EF4-FFF2-40B4-BE49-F238E27FC236}">
                <a16:creationId xmlns:a16="http://schemas.microsoft.com/office/drawing/2014/main" id="{5B41B133-2EBA-4F9D-B97E-156D327628DC}"/>
              </a:ext>
            </a:extLst>
          </p:cNvPr>
          <p:cNvSpPr txBox="1"/>
          <p:nvPr/>
        </p:nvSpPr>
        <p:spPr>
          <a:xfrm>
            <a:off x="1070397" y="2957137"/>
            <a:ext cx="5870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etto Killa¬" panose="02000505050000020003" pitchFamily="2" charset="-18"/>
              </a:rPr>
              <a:t>Professionally</a:t>
            </a:r>
          </a:p>
        </p:txBody>
      </p:sp>
      <p:sp>
        <p:nvSpPr>
          <p:cNvPr id="70" name="TEXTBOX">
            <a:extLst>
              <a:ext uri="{FF2B5EF4-FFF2-40B4-BE49-F238E27FC236}">
                <a16:creationId xmlns:a16="http://schemas.microsoft.com/office/drawing/2014/main" id="{E46F281D-93F8-499E-9C61-4C71FF70E9A8}"/>
              </a:ext>
            </a:extLst>
          </p:cNvPr>
          <p:cNvSpPr txBox="1"/>
          <p:nvPr/>
        </p:nvSpPr>
        <p:spPr>
          <a:xfrm>
            <a:off x="1132911" y="2605401"/>
            <a:ext cx="55621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Neon 80s" panose="02010500000200060000" pitchFamily="2" charset="0"/>
              </a:rPr>
              <a:t>SO IT SHOULD BE WRITTEN</a:t>
            </a:r>
          </a:p>
        </p:txBody>
      </p:sp>
      <p:sp>
        <p:nvSpPr>
          <p:cNvPr id="73" name="TEXTBOX">
            <a:extLst>
              <a:ext uri="{FF2B5EF4-FFF2-40B4-BE49-F238E27FC236}">
                <a16:creationId xmlns:a16="http://schemas.microsoft.com/office/drawing/2014/main" id="{9DA0C23B-5457-47A1-A2AD-2F26D7F1C695}"/>
              </a:ext>
            </a:extLst>
          </p:cNvPr>
          <p:cNvSpPr txBox="1"/>
          <p:nvPr/>
        </p:nvSpPr>
        <p:spPr>
          <a:xfrm>
            <a:off x="1132911" y="3947068"/>
            <a:ext cx="543924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Neon 80s" panose="02010500000200060000" pitchFamily="2" charset="0"/>
              </a:rPr>
              <a:t>TO ENSURE MAXIMUM RESULTS</a:t>
            </a:r>
          </a:p>
        </p:txBody>
      </p:sp>
      <p:pic>
        <p:nvPicPr>
          <p:cNvPr id="78" name="PICTURE">
            <a:extLst>
              <a:ext uri="{FF2B5EF4-FFF2-40B4-BE49-F238E27FC236}">
                <a16:creationId xmlns:a16="http://schemas.microsoft.com/office/drawing/2014/main" id="{05B42904-8C08-4E1A-BDD1-36D63E2B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59" y="0"/>
            <a:ext cx="2335527" cy="5993588"/>
          </a:xfrm>
          <a:prstGeom prst="rect">
            <a:avLst/>
          </a:prstGeom>
        </p:spPr>
      </p:pic>
      <p:pic>
        <p:nvPicPr>
          <p:cNvPr id="79" name="PICTURE">
            <a:extLst>
              <a:ext uri="{FF2B5EF4-FFF2-40B4-BE49-F238E27FC236}">
                <a16:creationId xmlns:a16="http://schemas.microsoft.com/office/drawing/2014/main" id="{BC98ADA6-C713-4439-ABB2-7C4FD24B8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32" y="1031384"/>
            <a:ext cx="1988739" cy="3287119"/>
          </a:xfrm>
          <a:prstGeom prst="rect">
            <a:avLst/>
          </a:prstGeom>
        </p:spPr>
      </p:pic>
      <p:pic>
        <p:nvPicPr>
          <p:cNvPr id="80" name="PICTURE">
            <a:extLst>
              <a:ext uri="{FF2B5EF4-FFF2-40B4-BE49-F238E27FC236}">
                <a16:creationId xmlns:a16="http://schemas.microsoft.com/office/drawing/2014/main" id="{C4F5BC69-1215-4310-A7E8-2C2D7E118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80" y="490233"/>
            <a:ext cx="1380744" cy="95445"/>
          </a:xfrm>
          <a:prstGeom prst="rect">
            <a:avLst/>
          </a:prstGeom>
        </p:spPr>
      </p:pic>
      <p:pic>
        <p:nvPicPr>
          <p:cNvPr id="81" name="PICTURE">
            <a:extLst>
              <a:ext uri="{FF2B5EF4-FFF2-40B4-BE49-F238E27FC236}">
                <a16:creationId xmlns:a16="http://schemas.microsoft.com/office/drawing/2014/main" id="{8B4E083D-EAB9-440D-9086-75C47B7A2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80" y="1180758"/>
            <a:ext cx="1371600" cy="94813"/>
          </a:xfrm>
          <a:prstGeom prst="rect">
            <a:avLst/>
          </a:prstGeom>
        </p:spPr>
      </p:pic>
      <p:pic>
        <p:nvPicPr>
          <p:cNvPr id="82" name="PICTURE">
            <a:extLst>
              <a:ext uri="{FF2B5EF4-FFF2-40B4-BE49-F238E27FC236}">
                <a16:creationId xmlns:a16="http://schemas.microsoft.com/office/drawing/2014/main" id="{ACA83B4C-0C7F-4C4E-AFEC-CA3E5493DF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1420726"/>
            <a:ext cx="745327" cy="421271"/>
          </a:xfrm>
          <a:prstGeom prst="rect">
            <a:avLst/>
          </a:prstGeom>
        </p:spPr>
      </p:pic>
      <p:pic>
        <p:nvPicPr>
          <p:cNvPr id="83" name="PICTURE">
            <a:extLst>
              <a:ext uri="{FF2B5EF4-FFF2-40B4-BE49-F238E27FC236}">
                <a16:creationId xmlns:a16="http://schemas.microsoft.com/office/drawing/2014/main" id="{D27D05FF-914D-4132-BA71-01F2BCC392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1883111"/>
            <a:ext cx="594360" cy="57519"/>
          </a:xfrm>
          <a:prstGeom prst="rect">
            <a:avLst/>
          </a:prstGeom>
        </p:spPr>
      </p:pic>
      <p:pic>
        <p:nvPicPr>
          <p:cNvPr id="84" name="PICTURE">
            <a:extLst>
              <a:ext uri="{FF2B5EF4-FFF2-40B4-BE49-F238E27FC236}">
                <a16:creationId xmlns:a16="http://schemas.microsoft.com/office/drawing/2014/main" id="{C8136E0C-3116-4F8E-8DF1-6EB3644EB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1971021"/>
            <a:ext cx="466344" cy="49744"/>
          </a:xfrm>
          <a:prstGeom prst="rect">
            <a:avLst/>
          </a:prstGeom>
        </p:spPr>
      </p:pic>
      <p:pic>
        <p:nvPicPr>
          <p:cNvPr id="85" name="PICTURE">
            <a:extLst>
              <a:ext uri="{FF2B5EF4-FFF2-40B4-BE49-F238E27FC236}">
                <a16:creationId xmlns:a16="http://schemas.microsoft.com/office/drawing/2014/main" id="{81C9BB84-FE8F-403A-9B82-CCC46D017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65" y="1420726"/>
            <a:ext cx="745327" cy="421271"/>
          </a:xfrm>
          <a:prstGeom prst="rect">
            <a:avLst/>
          </a:prstGeom>
        </p:spPr>
      </p:pic>
      <p:pic>
        <p:nvPicPr>
          <p:cNvPr id="86" name="PICTURE">
            <a:extLst>
              <a:ext uri="{FF2B5EF4-FFF2-40B4-BE49-F238E27FC236}">
                <a16:creationId xmlns:a16="http://schemas.microsoft.com/office/drawing/2014/main" id="{92FBB307-5F23-45C5-B6D5-F33E77528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48" y="1883111"/>
            <a:ext cx="594360" cy="57519"/>
          </a:xfrm>
          <a:prstGeom prst="rect">
            <a:avLst/>
          </a:prstGeom>
        </p:spPr>
      </p:pic>
      <p:pic>
        <p:nvPicPr>
          <p:cNvPr id="87" name="PICTURE">
            <a:extLst>
              <a:ext uri="{FF2B5EF4-FFF2-40B4-BE49-F238E27FC236}">
                <a16:creationId xmlns:a16="http://schemas.microsoft.com/office/drawing/2014/main" id="{83AD3046-09EE-474A-9A78-54AAE93E88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56" y="1971021"/>
            <a:ext cx="466344" cy="49744"/>
          </a:xfrm>
          <a:prstGeom prst="rect">
            <a:avLst/>
          </a:prstGeom>
        </p:spPr>
      </p:pic>
      <p:pic>
        <p:nvPicPr>
          <p:cNvPr id="88" name="PICTURE">
            <a:extLst>
              <a:ext uri="{FF2B5EF4-FFF2-40B4-BE49-F238E27FC236}">
                <a16:creationId xmlns:a16="http://schemas.microsoft.com/office/drawing/2014/main" id="{AD739DCE-125F-4AA7-BBF4-470C41E334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2144304"/>
            <a:ext cx="745327" cy="421271"/>
          </a:xfrm>
          <a:prstGeom prst="rect">
            <a:avLst/>
          </a:prstGeom>
        </p:spPr>
      </p:pic>
      <p:pic>
        <p:nvPicPr>
          <p:cNvPr id="89" name="PICTURE">
            <a:extLst>
              <a:ext uri="{FF2B5EF4-FFF2-40B4-BE49-F238E27FC236}">
                <a16:creationId xmlns:a16="http://schemas.microsoft.com/office/drawing/2014/main" id="{097E8691-598A-4097-9066-1EEA3A95D7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2606689"/>
            <a:ext cx="594360" cy="57519"/>
          </a:xfrm>
          <a:prstGeom prst="rect">
            <a:avLst/>
          </a:prstGeom>
        </p:spPr>
      </p:pic>
      <p:pic>
        <p:nvPicPr>
          <p:cNvPr id="90" name="PICTURE">
            <a:extLst>
              <a:ext uri="{FF2B5EF4-FFF2-40B4-BE49-F238E27FC236}">
                <a16:creationId xmlns:a16="http://schemas.microsoft.com/office/drawing/2014/main" id="{F587309C-574D-4410-BA3D-9B8F98AA3D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2694599"/>
            <a:ext cx="466344" cy="49744"/>
          </a:xfrm>
          <a:prstGeom prst="rect">
            <a:avLst/>
          </a:prstGeom>
        </p:spPr>
      </p:pic>
      <p:pic>
        <p:nvPicPr>
          <p:cNvPr id="91" name="PICTURE">
            <a:extLst>
              <a:ext uri="{FF2B5EF4-FFF2-40B4-BE49-F238E27FC236}">
                <a16:creationId xmlns:a16="http://schemas.microsoft.com/office/drawing/2014/main" id="{E36E7E58-6365-4F6C-88E4-36757F633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47" y="2144304"/>
            <a:ext cx="745327" cy="421271"/>
          </a:xfrm>
          <a:prstGeom prst="rect">
            <a:avLst/>
          </a:prstGeom>
        </p:spPr>
      </p:pic>
      <p:pic>
        <p:nvPicPr>
          <p:cNvPr id="92" name="PICTURE">
            <a:extLst>
              <a:ext uri="{FF2B5EF4-FFF2-40B4-BE49-F238E27FC236}">
                <a16:creationId xmlns:a16="http://schemas.microsoft.com/office/drawing/2014/main" id="{C5EC5608-916F-4AE1-88CC-66EE6DC14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30" y="2606689"/>
            <a:ext cx="594360" cy="57519"/>
          </a:xfrm>
          <a:prstGeom prst="rect">
            <a:avLst/>
          </a:prstGeom>
        </p:spPr>
      </p:pic>
      <p:pic>
        <p:nvPicPr>
          <p:cNvPr id="93" name="PICTURE">
            <a:extLst>
              <a:ext uri="{FF2B5EF4-FFF2-40B4-BE49-F238E27FC236}">
                <a16:creationId xmlns:a16="http://schemas.microsoft.com/office/drawing/2014/main" id="{72DDAAFB-D96B-48E4-98FE-5D677EB85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8" y="2694599"/>
            <a:ext cx="466344" cy="49744"/>
          </a:xfrm>
          <a:prstGeom prst="rect">
            <a:avLst/>
          </a:prstGeom>
        </p:spPr>
      </p:pic>
      <p:pic>
        <p:nvPicPr>
          <p:cNvPr id="94" name="PICTURE">
            <a:extLst>
              <a:ext uri="{FF2B5EF4-FFF2-40B4-BE49-F238E27FC236}">
                <a16:creationId xmlns:a16="http://schemas.microsoft.com/office/drawing/2014/main" id="{32D3FE7F-FABF-434D-B26B-C10AC35A5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2911128"/>
            <a:ext cx="745327" cy="421271"/>
          </a:xfrm>
          <a:prstGeom prst="rect">
            <a:avLst/>
          </a:prstGeom>
        </p:spPr>
      </p:pic>
      <p:pic>
        <p:nvPicPr>
          <p:cNvPr id="95" name="PICTURE">
            <a:extLst>
              <a:ext uri="{FF2B5EF4-FFF2-40B4-BE49-F238E27FC236}">
                <a16:creationId xmlns:a16="http://schemas.microsoft.com/office/drawing/2014/main" id="{C3AB99E1-1625-4BB4-87AD-D1112A95C7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3373513"/>
            <a:ext cx="594360" cy="57519"/>
          </a:xfrm>
          <a:prstGeom prst="rect">
            <a:avLst/>
          </a:prstGeom>
        </p:spPr>
      </p:pic>
      <p:pic>
        <p:nvPicPr>
          <p:cNvPr id="96" name="PICTURE">
            <a:extLst>
              <a:ext uri="{FF2B5EF4-FFF2-40B4-BE49-F238E27FC236}">
                <a16:creationId xmlns:a16="http://schemas.microsoft.com/office/drawing/2014/main" id="{48CBB2CE-4304-4342-ADB2-F6F8D4440E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3461423"/>
            <a:ext cx="466344" cy="49744"/>
          </a:xfrm>
          <a:prstGeom prst="rect">
            <a:avLst/>
          </a:prstGeom>
        </p:spPr>
      </p:pic>
      <p:pic>
        <p:nvPicPr>
          <p:cNvPr id="97" name="PICTURE">
            <a:extLst>
              <a:ext uri="{FF2B5EF4-FFF2-40B4-BE49-F238E27FC236}">
                <a16:creationId xmlns:a16="http://schemas.microsoft.com/office/drawing/2014/main" id="{01017F59-84EC-4885-BFFB-C940F04FC1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36" y="2911128"/>
            <a:ext cx="745327" cy="421271"/>
          </a:xfrm>
          <a:prstGeom prst="rect">
            <a:avLst/>
          </a:prstGeom>
        </p:spPr>
      </p:pic>
      <p:pic>
        <p:nvPicPr>
          <p:cNvPr id="98" name="PICTURE">
            <a:extLst>
              <a:ext uri="{FF2B5EF4-FFF2-40B4-BE49-F238E27FC236}">
                <a16:creationId xmlns:a16="http://schemas.microsoft.com/office/drawing/2014/main" id="{EEDDC081-B01B-4591-8260-9E5F18D1E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9" y="3373513"/>
            <a:ext cx="594360" cy="57519"/>
          </a:xfrm>
          <a:prstGeom prst="rect">
            <a:avLst/>
          </a:prstGeom>
        </p:spPr>
      </p:pic>
      <p:pic>
        <p:nvPicPr>
          <p:cNvPr id="99" name="PICTURE">
            <a:extLst>
              <a:ext uri="{FF2B5EF4-FFF2-40B4-BE49-F238E27FC236}">
                <a16:creationId xmlns:a16="http://schemas.microsoft.com/office/drawing/2014/main" id="{B69030D1-755F-4E5E-99D1-6C22839E7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27" y="3461423"/>
            <a:ext cx="466344" cy="49744"/>
          </a:xfrm>
          <a:prstGeom prst="rect">
            <a:avLst/>
          </a:prstGeom>
        </p:spPr>
      </p:pic>
      <p:pic>
        <p:nvPicPr>
          <p:cNvPr id="100" name="PICTURE">
            <a:extLst>
              <a:ext uri="{FF2B5EF4-FFF2-40B4-BE49-F238E27FC236}">
                <a16:creationId xmlns:a16="http://schemas.microsoft.com/office/drawing/2014/main" id="{0929D2B4-F511-482C-BD6B-CDD1EB42D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3" y="3616334"/>
            <a:ext cx="745327" cy="421271"/>
          </a:xfrm>
          <a:prstGeom prst="rect">
            <a:avLst/>
          </a:prstGeom>
        </p:spPr>
      </p:pic>
      <p:pic>
        <p:nvPicPr>
          <p:cNvPr id="101" name="PICTURE">
            <a:extLst>
              <a:ext uri="{FF2B5EF4-FFF2-40B4-BE49-F238E27FC236}">
                <a16:creationId xmlns:a16="http://schemas.microsoft.com/office/drawing/2014/main" id="{0B88E8AF-9421-4B54-93FE-1B32AA20C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4078719"/>
            <a:ext cx="594360" cy="57519"/>
          </a:xfrm>
          <a:prstGeom prst="rect">
            <a:avLst/>
          </a:prstGeom>
        </p:spPr>
      </p:pic>
      <p:pic>
        <p:nvPicPr>
          <p:cNvPr id="102" name="PICTURE">
            <a:extLst>
              <a:ext uri="{FF2B5EF4-FFF2-40B4-BE49-F238E27FC236}">
                <a16:creationId xmlns:a16="http://schemas.microsoft.com/office/drawing/2014/main" id="{AF2EF661-0808-4E04-8C8C-95F053542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4166629"/>
            <a:ext cx="466344" cy="49744"/>
          </a:xfrm>
          <a:prstGeom prst="rect">
            <a:avLst/>
          </a:prstGeom>
        </p:spPr>
      </p:pic>
      <p:pic>
        <p:nvPicPr>
          <p:cNvPr id="103" name="PICTURE">
            <a:extLst>
              <a:ext uri="{FF2B5EF4-FFF2-40B4-BE49-F238E27FC236}">
                <a16:creationId xmlns:a16="http://schemas.microsoft.com/office/drawing/2014/main" id="{64BC8CA3-D649-4718-8A4C-CB7ED4488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36" y="3616334"/>
            <a:ext cx="745327" cy="421271"/>
          </a:xfrm>
          <a:prstGeom prst="rect">
            <a:avLst/>
          </a:prstGeom>
        </p:spPr>
      </p:pic>
      <p:pic>
        <p:nvPicPr>
          <p:cNvPr id="104" name="PICTURE">
            <a:extLst>
              <a:ext uri="{FF2B5EF4-FFF2-40B4-BE49-F238E27FC236}">
                <a16:creationId xmlns:a16="http://schemas.microsoft.com/office/drawing/2014/main" id="{6DB90015-003C-4EE0-B042-05D42A0E85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9" y="4078719"/>
            <a:ext cx="594360" cy="57519"/>
          </a:xfrm>
          <a:prstGeom prst="rect">
            <a:avLst/>
          </a:prstGeom>
        </p:spPr>
      </p:pic>
      <p:pic>
        <p:nvPicPr>
          <p:cNvPr id="105" name="PICTURE">
            <a:extLst>
              <a:ext uri="{FF2B5EF4-FFF2-40B4-BE49-F238E27FC236}">
                <a16:creationId xmlns:a16="http://schemas.microsoft.com/office/drawing/2014/main" id="{DD672AF3-02E6-4659-B3B2-FE91A0EDB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27" y="4166629"/>
            <a:ext cx="466344" cy="49744"/>
          </a:xfrm>
          <a:prstGeom prst="rect">
            <a:avLst/>
          </a:prstGeom>
        </p:spPr>
      </p:pic>
      <p:pic>
        <p:nvPicPr>
          <p:cNvPr id="106" name="PICTURE">
            <a:extLst>
              <a:ext uri="{FF2B5EF4-FFF2-40B4-BE49-F238E27FC236}">
                <a16:creationId xmlns:a16="http://schemas.microsoft.com/office/drawing/2014/main" id="{0EF0D395-BF30-4E98-93BD-3589FA1EC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56" y="5542357"/>
            <a:ext cx="594360" cy="57519"/>
          </a:xfrm>
          <a:prstGeom prst="rect">
            <a:avLst/>
          </a:prstGeom>
        </p:spPr>
      </p:pic>
      <p:pic>
        <p:nvPicPr>
          <p:cNvPr id="107" name="PICTURE">
            <a:extLst>
              <a:ext uri="{FF2B5EF4-FFF2-40B4-BE49-F238E27FC236}">
                <a16:creationId xmlns:a16="http://schemas.microsoft.com/office/drawing/2014/main" id="{C4EC7324-9CB5-4355-B0C9-1F7491B8C4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5630267"/>
            <a:ext cx="466344" cy="49744"/>
          </a:xfrm>
          <a:prstGeom prst="rect">
            <a:avLst/>
          </a:prstGeom>
        </p:spPr>
      </p:pic>
      <p:pic>
        <p:nvPicPr>
          <p:cNvPr id="108" name="PICTURE">
            <a:extLst>
              <a:ext uri="{FF2B5EF4-FFF2-40B4-BE49-F238E27FC236}">
                <a16:creationId xmlns:a16="http://schemas.microsoft.com/office/drawing/2014/main" id="{CDC63434-8579-4E93-9917-869BEF7746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36" y="5542357"/>
            <a:ext cx="594360" cy="57519"/>
          </a:xfrm>
          <a:prstGeom prst="rect">
            <a:avLst/>
          </a:prstGeom>
        </p:spPr>
      </p:pic>
      <p:pic>
        <p:nvPicPr>
          <p:cNvPr id="109" name="PICTURE">
            <a:extLst>
              <a:ext uri="{FF2B5EF4-FFF2-40B4-BE49-F238E27FC236}">
                <a16:creationId xmlns:a16="http://schemas.microsoft.com/office/drawing/2014/main" id="{D7CF154C-26DA-40CE-AA02-8298A03A31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44" y="5630267"/>
            <a:ext cx="466344" cy="49744"/>
          </a:xfrm>
          <a:prstGeom prst="rect">
            <a:avLst/>
          </a:prstGeom>
        </p:spPr>
      </p:pic>
      <p:pic>
        <p:nvPicPr>
          <p:cNvPr id="110" name="PICTURE">
            <a:extLst>
              <a:ext uri="{FF2B5EF4-FFF2-40B4-BE49-F238E27FC236}">
                <a16:creationId xmlns:a16="http://schemas.microsoft.com/office/drawing/2014/main" id="{E13C2347-A819-4E6F-8F69-80E0A3917F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63" y="4922187"/>
            <a:ext cx="514906" cy="514906"/>
          </a:xfrm>
          <a:prstGeom prst="rect">
            <a:avLst/>
          </a:prstGeom>
        </p:spPr>
      </p:pic>
      <p:pic>
        <p:nvPicPr>
          <p:cNvPr id="111" name="PICTURE">
            <a:extLst>
              <a:ext uri="{FF2B5EF4-FFF2-40B4-BE49-F238E27FC236}">
                <a16:creationId xmlns:a16="http://schemas.microsoft.com/office/drawing/2014/main" id="{AE193119-5E58-4BDF-9DB1-17D7F7963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4" y="4921181"/>
            <a:ext cx="514906" cy="514906"/>
          </a:xfrm>
          <a:prstGeom prst="rect">
            <a:avLst/>
          </a:prstGeom>
        </p:spPr>
      </p:pic>
      <p:pic>
        <p:nvPicPr>
          <p:cNvPr id="112" name="PICTURE">
            <a:extLst>
              <a:ext uri="{FF2B5EF4-FFF2-40B4-BE49-F238E27FC236}">
                <a16:creationId xmlns:a16="http://schemas.microsoft.com/office/drawing/2014/main" id="{4D2C3E70-FE67-40AA-BF88-97A61C235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29" y="4590152"/>
            <a:ext cx="1380744" cy="70696"/>
          </a:xfrm>
          <a:prstGeom prst="rect">
            <a:avLst/>
          </a:prstGeom>
        </p:spPr>
      </p:pic>
      <p:pic>
        <p:nvPicPr>
          <p:cNvPr id="113" name="PICTURE">
            <a:extLst>
              <a:ext uri="{FF2B5EF4-FFF2-40B4-BE49-F238E27FC236}">
                <a16:creationId xmlns:a16="http://schemas.microsoft.com/office/drawing/2014/main" id="{8B270D8E-7645-47F8-A058-2C68EBD17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02" y="4728767"/>
            <a:ext cx="1102355" cy="48204"/>
          </a:xfrm>
          <a:prstGeom prst="rect">
            <a:avLst/>
          </a:prstGeom>
        </p:spPr>
      </p:pic>
      <p:pic>
        <p:nvPicPr>
          <p:cNvPr id="114" name="PICTURE">
            <a:extLst>
              <a:ext uri="{FF2B5EF4-FFF2-40B4-BE49-F238E27FC236}">
                <a16:creationId xmlns:a16="http://schemas.microsoft.com/office/drawing/2014/main" id="{2B8FEB8B-7961-4A9C-AC82-CC7C9340A3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43" y="5019336"/>
            <a:ext cx="248947" cy="297354"/>
          </a:xfrm>
          <a:prstGeom prst="rect">
            <a:avLst/>
          </a:prstGeom>
        </p:spPr>
      </p:pic>
      <p:pic>
        <p:nvPicPr>
          <p:cNvPr id="115" name="PICTURE">
            <a:extLst>
              <a:ext uri="{FF2B5EF4-FFF2-40B4-BE49-F238E27FC236}">
                <a16:creationId xmlns:a16="http://schemas.microsoft.com/office/drawing/2014/main" id="{1E7878FF-D412-44CF-A7D3-E76C6A393A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66" y="5014747"/>
            <a:ext cx="248947" cy="297354"/>
          </a:xfrm>
          <a:prstGeom prst="rect">
            <a:avLst/>
          </a:prstGeom>
        </p:spPr>
      </p:pic>
      <p:sp>
        <p:nvSpPr>
          <p:cNvPr id="120" name="RECTANGLE">
            <a:extLst>
              <a:ext uri="{FF2B5EF4-FFF2-40B4-BE49-F238E27FC236}">
                <a16:creationId xmlns:a16="http://schemas.microsoft.com/office/drawing/2014/main" id="{C733D43C-2A1D-449C-BFBB-658B75FDE48D}"/>
              </a:ext>
            </a:extLst>
          </p:cNvPr>
          <p:cNvSpPr/>
          <p:nvPr/>
        </p:nvSpPr>
        <p:spPr>
          <a:xfrm>
            <a:off x="1736152" y="2254434"/>
            <a:ext cx="219456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">
            <a:extLst>
              <a:ext uri="{FF2B5EF4-FFF2-40B4-BE49-F238E27FC236}">
                <a16:creationId xmlns:a16="http://schemas.microsoft.com/office/drawing/2014/main" id="{2BB3127C-DBA0-4D8D-BB41-D09C4DF0FDDE}"/>
              </a:ext>
            </a:extLst>
          </p:cNvPr>
          <p:cNvSpPr/>
          <p:nvPr/>
        </p:nvSpPr>
        <p:spPr>
          <a:xfrm>
            <a:off x="1634552" y="2629337"/>
            <a:ext cx="2194560" cy="2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">
            <a:extLst>
              <a:ext uri="{FF2B5EF4-FFF2-40B4-BE49-F238E27FC236}">
                <a16:creationId xmlns:a16="http://schemas.microsoft.com/office/drawing/2014/main" id="{785A4A92-F450-471F-AD76-672A78C1FB58}"/>
              </a:ext>
            </a:extLst>
          </p:cNvPr>
          <p:cNvSpPr/>
          <p:nvPr/>
        </p:nvSpPr>
        <p:spPr>
          <a:xfrm flipV="1">
            <a:off x="2237480" y="2409762"/>
            <a:ext cx="219456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">
            <a:extLst>
              <a:ext uri="{FF2B5EF4-FFF2-40B4-BE49-F238E27FC236}">
                <a16:creationId xmlns:a16="http://schemas.microsoft.com/office/drawing/2014/main" id="{54C97BBA-A74D-4244-B961-A80F81B6DA59}"/>
              </a:ext>
            </a:extLst>
          </p:cNvPr>
          <p:cNvSpPr/>
          <p:nvPr/>
        </p:nvSpPr>
        <p:spPr>
          <a:xfrm rot="3569003">
            <a:off x="1283562" y="2099284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E2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">
            <a:extLst>
              <a:ext uri="{FF2B5EF4-FFF2-40B4-BE49-F238E27FC236}">
                <a16:creationId xmlns:a16="http://schemas.microsoft.com/office/drawing/2014/main" id="{69D1A380-0797-4F06-94F2-DC64A0018D3C}"/>
              </a:ext>
            </a:extLst>
          </p:cNvPr>
          <p:cNvSpPr/>
          <p:nvPr/>
        </p:nvSpPr>
        <p:spPr>
          <a:xfrm rot="1653061">
            <a:off x="1139293" y="2212435"/>
            <a:ext cx="522337" cy="450291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EEE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IRCLE">
            <a:extLst>
              <a:ext uri="{FF2B5EF4-FFF2-40B4-BE49-F238E27FC236}">
                <a16:creationId xmlns:a16="http://schemas.microsoft.com/office/drawing/2014/main" id="{7F8C180F-43CE-4245-9BC3-19CC9E5912F0}"/>
              </a:ext>
            </a:extLst>
          </p:cNvPr>
          <p:cNvSpPr/>
          <p:nvPr/>
        </p:nvSpPr>
        <p:spPr>
          <a:xfrm rot="15079479">
            <a:off x="1112095" y="2731591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IRCLE">
            <a:extLst>
              <a:ext uri="{FF2B5EF4-FFF2-40B4-BE49-F238E27FC236}">
                <a16:creationId xmlns:a16="http://schemas.microsoft.com/office/drawing/2014/main" id="{DC5A1893-B042-44C0-BF24-7B525FD758F5}"/>
              </a:ext>
            </a:extLst>
          </p:cNvPr>
          <p:cNvSpPr/>
          <p:nvPr/>
        </p:nvSpPr>
        <p:spPr>
          <a:xfrm rot="15079479">
            <a:off x="1756557" y="2500408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">
            <a:extLst>
              <a:ext uri="{FF2B5EF4-FFF2-40B4-BE49-F238E27FC236}">
                <a16:creationId xmlns:a16="http://schemas.microsoft.com/office/drawing/2014/main" id="{56654878-7F34-4EFD-B6CD-8941A8619933}"/>
              </a:ext>
            </a:extLst>
          </p:cNvPr>
          <p:cNvSpPr/>
          <p:nvPr/>
        </p:nvSpPr>
        <p:spPr>
          <a:xfrm rot="19336547">
            <a:off x="1355748" y="2335178"/>
            <a:ext cx="265274" cy="228684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83D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">
            <a:extLst>
              <a:ext uri="{FF2B5EF4-FFF2-40B4-BE49-F238E27FC236}">
                <a16:creationId xmlns:a16="http://schemas.microsoft.com/office/drawing/2014/main" id="{4862E1CF-12FA-4DB4-8E45-647D3CC6A697}"/>
              </a:ext>
            </a:extLst>
          </p:cNvPr>
          <p:cNvSpPr/>
          <p:nvPr/>
        </p:nvSpPr>
        <p:spPr>
          <a:xfrm rot="17420605">
            <a:off x="1211479" y="2448328"/>
            <a:ext cx="265274" cy="228684"/>
          </a:xfrm>
          <a:custGeom>
            <a:avLst/>
            <a:gdLst>
              <a:gd name="connsiteX0" fmla="*/ 1032888 w 2065776"/>
              <a:gd name="connsiteY0" fmla="*/ 258462 h 1780841"/>
              <a:gd name="connsiteX1" fmla="*/ 241905 w 2065776"/>
              <a:gd name="connsiteY1" fmla="*/ 1681787 h 1780841"/>
              <a:gd name="connsiteX2" fmla="*/ 1823871 w 2065776"/>
              <a:gd name="connsiteY2" fmla="*/ 1681787 h 1780841"/>
              <a:gd name="connsiteX3" fmla="*/ 1032888 w 2065776"/>
              <a:gd name="connsiteY3" fmla="*/ 0 h 1780841"/>
              <a:gd name="connsiteX4" fmla="*/ 2065776 w 2065776"/>
              <a:gd name="connsiteY4" fmla="*/ 1780841 h 1780841"/>
              <a:gd name="connsiteX5" fmla="*/ 0 w 2065776"/>
              <a:gd name="connsiteY5" fmla="*/ 1780841 h 17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5776" h="1780841">
                <a:moveTo>
                  <a:pt x="1032888" y="258462"/>
                </a:moveTo>
                <a:lnTo>
                  <a:pt x="241905" y="1681787"/>
                </a:lnTo>
                <a:lnTo>
                  <a:pt x="1823871" y="1681787"/>
                </a:lnTo>
                <a:close/>
                <a:moveTo>
                  <a:pt x="1032888" y="0"/>
                </a:moveTo>
                <a:lnTo>
                  <a:pt x="2065776" y="1780841"/>
                </a:lnTo>
                <a:lnTo>
                  <a:pt x="0" y="1780841"/>
                </a:lnTo>
                <a:close/>
              </a:path>
            </a:pathLst>
          </a:custGeom>
          <a:solidFill>
            <a:srgbClr val="EEE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IRCLE">
            <a:extLst>
              <a:ext uri="{FF2B5EF4-FFF2-40B4-BE49-F238E27FC236}">
                <a16:creationId xmlns:a16="http://schemas.microsoft.com/office/drawing/2014/main" id="{857CEB73-15A7-4424-81D1-47CFF3AC58F2}"/>
              </a:ext>
            </a:extLst>
          </p:cNvPr>
          <p:cNvSpPr/>
          <p:nvPr/>
        </p:nvSpPr>
        <p:spPr>
          <a:xfrm rot="9247023">
            <a:off x="1088977" y="2891125"/>
            <a:ext cx="68576" cy="71086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IRCLE">
            <a:extLst>
              <a:ext uri="{FF2B5EF4-FFF2-40B4-BE49-F238E27FC236}">
                <a16:creationId xmlns:a16="http://schemas.microsoft.com/office/drawing/2014/main" id="{B23EF269-95A7-4271-B795-37FC2DF916B1}"/>
              </a:ext>
            </a:extLst>
          </p:cNvPr>
          <p:cNvSpPr/>
          <p:nvPr/>
        </p:nvSpPr>
        <p:spPr>
          <a:xfrm rot="15079479">
            <a:off x="1560371" y="1985819"/>
            <a:ext cx="135033" cy="139975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IRCLE">
            <a:extLst>
              <a:ext uri="{FF2B5EF4-FFF2-40B4-BE49-F238E27FC236}">
                <a16:creationId xmlns:a16="http://schemas.microsoft.com/office/drawing/2014/main" id="{483AB2CB-0531-4BBB-B3F8-907C3C30EA9F}"/>
              </a:ext>
            </a:extLst>
          </p:cNvPr>
          <p:cNvSpPr/>
          <p:nvPr/>
        </p:nvSpPr>
        <p:spPr>
          <a:xfrm rot="9247023">
            <a:off x="1382621" y="2054741"/>
            <a:ext cx="68576" cy="71086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IRCLE">
            <a:extLst>
              <a:ext uri="{FF2B5EF4-FFF2-40B4-BE49-F238E27FC236}">
                <a16:creationId xmlns:a16="http://schemas.microsoft.com/office/drawing/2014/main" id="{73179F9C-6A7E-4528-AF7E-AB52673E658E}"/>
              </a:ext>
            </a:extLst>
          </p:cNvPr>
          <p:cNvSpPr/>
          <p:nvPr/>
        </p:nvSpPr>
        <p:spPr>
          <a:xfrm rot="9247023">
            <a:off x="1531699" y="2133877"/>
            <a:ext cx="68576" cy="71086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IRCLE">
            <a:extLst>
              <a:ext uri="{FF2B5EF4-FFF2-40B4-BE49-F238E27FC236}">
                <a16:creationId xmlns:a16="http://schemas.microsoft.com/office/drawing/2014/main" id="{F5A07A8B-9BA0-4BF8-A27E-5F1A65A95CA0}"/>
              </a:ext>
            </a:extLst>
          </p:cNvPr>
          <p:cNvSpPr/>
          <p:nvPr/>
        </p:nvSpPr>
        <p:spPr>
          <a:xfrm rot="9247023">
            <a:off x="1662896" y="2354232"/>
            <a:ext cx="68576" cy="71086"/>
          </a:xfrm>
          <a:prstGeom prst="donut">
            <a:avLst>
              <a:gd name="adj" fmla="val 68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">
            <a:extLst>
              <a:ext uri="{FF2B5EF4-FFF2-40B4-BE49-F238E27FC236}">
                <a16:creationId xmlns:a16="http://schemas.microsoft.com/office/drawing/2014/main" id="{268F0890-CFA5-4AE0-800C-790DE0E0FD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60" y="-6001486"/>
            <a:ext cx="2338158" cy="6001486"/>
          </a:xfrm>
          <a:prstGeom prst="rect">
            <a:avLst/>
          </a:prstGeom>
        </p:spPr>
      </p:pic>
      <p:pic>
        <p:nvPicPr>
          <p:cNvPr id="179" name="PICTURE">
            <a:extLst>
              <a:ext uri="{FF2B5EF4-FFF2-40B4-BE49-F238E27FC236}">
                <a16:creationId xmlns:a16="http://schemas.microsoft.com/office/drawing/2014/main" id="{890D694B-7939-4EB3-A65C-67F0A6BF8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78" y="-5988034"/>
            <a:ext cx="2321888" cy="291026"/>
          </a:xfrm>
          <a:prstGeom prst="rect">
            <a:avLst/>
          </a:prstGeom>
        </p:spPr>
      </p:pic>
      <p:pic>
        <p:nvPicPr>
          <p:cNvPr id="180" name="PICTURE">
            <a:extLst>
              <a:ext uri="{FF2B5EF4-FFF2-40B4-BE49-F238E27FC236}">
                <a16:creationId xmlns:a16="http://schemas.microsoft.com/office/drawing/2014/main" id="{2B3D4ACB-626A-4046-A69A-E5ACD5223C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61" y="-3857831"/>
            <a:ext cx="2328606" cy="414984"/>
          </a:xfrm>
          <a:prstGeom prst="rect">
            <a:avLst/>
          </a:prstGeom>
        </p:spPr>
      </p:pic>
      <p:pic>
        <p:nvPicPr>
          <p:cNvPr id="181" name="PICTURE">
            <a:extLst>
              <a:ext uri="{FF2B5EF4-FFF2-40B4-BE49-F238E27FC236}">
                <a16:creationId xmlns:a16="http://schemas.microsoft.com/office/drawing/2014/main" id="{A6358970-B734-4B95-A71B-1A7289AFA0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11" y="-5587897"/>
            <a:ext cx="1371600" cy="100242"/>
          </a:xfrm>
          <a:prstGeom prst="rect">
            <a:avLst/>
          </a:prstGeom>
        </p:spPr>
      </p:pic>
      <p:pic>
        <p:nvPicPr>
          <p:cNvPr id="182" name="PICTURE">
            <a:extLst>
              <a:ext uri="{FF2B5EF4-FFF2-40B4-BE49-F238E27FC236}">
                <a16:creationId xmlns:a16="http://schemas.microsoft.com/office/drawing/2014/main" id="{72D33933-58F8-42C8-805F-ECA8D643DC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14911" y="-5440688"/>
            <a:ext cx="1371600" cy="50566"/>
          </a:xfrm>
          <a:prstGeom prst="rect">
            <a:avLst/>
          </a:prstGeom>
        </p:spPr>
      </p:pic>
      <p:pic>
        <p:nvPicPr>
          <p:cNvPr id="183" name="PICTURE">
            <a:extLst>
              <a:ext uri="{FF2B5EF4-FFF2-40B4-BE49-F238E27FC236}">
                <a16:creationId xmlns:a16="http://schemas.microsoft.com/office/drawing/2014/main" id="{8FCEF13E-DD38-436D-9A1D-ECDDC2327A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14911" y="-5334312"/>
            <a:ext cx="1371600" cy="50566"/>
          </a:xfrm>
          <a:prstGeom prst="rect">
            <a:avLst/>
          </a:prstGeom>
        </p:spPr>
      </p:pic>
      <p:pic>
        <p:nvPicPr>
          <p:cNvPr id="184" name="PICTURE">
            <a:extLst>
              <a:ext uri="{FF2B5EF4-FFF2-40B4-BE49-F238E27FC236}">
                <a16:creationId xmlns:a16="http://schemas.microsoft.com/office/drawing/2014/main" id="{C711E4A1-3B13-4ACF-80E8-2459E88F76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85" y="-4782799"/>
            <a:ext cx="665820" cy="70423"/>
          </a:xfrm>
          <a:prstGeom prst="rect">
            <a:avLst/>
          </a:prstGeom>
        </p:spPr>
      </p:pic>
      <p:pic>
        <p:nvPicPr>
          <p:cNvPr id="185" name="PICTURE">
            <a:extLst>
              <a:ext uri="{FF2B5EF4-FFF2-40B4-BE49-F238E27FC236}">
                <a16:creationId xmlns:a16="http://schemas.microsoft.com/office/drawing/2014/main" id="{C8C3BE0B-9262-46D4-AE3B-80CD439FC4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18" y="-4874552"/>
            <a:ext cx="989579" cy="607527"/>
          </a:xfrm>
          <a:prstGeom prst="rect">
            <a:avLst/>
          </a:prstGeom>
        </p:spPr>
      </p:pic>
      <p:pic>
        <p:nvPicPr>
          <p:cNvPr id="186" name="PICTURE">
            <a:extLst>
              <a:ext uri="{FF2B5EF4-FFF2-40B4-BE49-F238E27FC236}">
                <a16:creationId xmlns:a16="http://schemas.microsoft.com/office/drawing/2014/main" id="{5DD18A49-ADB0-4B91-BF1F-D4D82B2597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47" y="-3184399"/>
            <a:ext cx="1371600" cy="100242"/>
          </a:xfrm>
          <a:prstGeom prst="rect">
            <a:avLst/>
          </a:prstGeom>
        </p:spPr>
      </p:pic>
      <p:pic>
        <p:nvPicPr>
          <p:cNvPr id="187" name="PICTURE">
            <a:extLst>
              <a:ext uri="{FF2B5EF4-FFF2-40B4-BE49-F238E27FC236}">
                <a16:creationId xmlns:a16="http://schemas.microsoft.com/office/drawing/2014/main" id="{23AEBEFE-EC49-40D6-8619-43826ED3D3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7" y="-3029907"/>
            <a:ext cx="1086307" cy="46133"/>
          </a:xfrm>
          <a:prstGeom prst="rect">
            <a:avLst/>
          </a:prstGeom>
        </p:spPr>
      </p:pic>
      <p:pic>
        <p:nvPicPr>
          <p:cNvPr id="188" name="PICTURE">
            <a:extLst>
              <a:ext uri="{FF2B5EF4-FFF2-40B4-BE49-F238E27FC236}">
                <a16:creationId xmlns:a16="http://schemas.microsoft.com/office/drawing/2014/main" id="{78F853FE-D751-4076-B1C7-B3DB17F106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6" y="-2929524"/>
            <a:ext cx="822960" cy="45719"/>
          </a:xfrm>
          <a:prstGeom prst="rect">
            <a:avLst/>
          </a:prstGeom>
        </p:spPr>
      </p:pic>
      <p:pic>
        <p:nvPicPr>
          <p:cNvPr id="189" name="PICTURE">
            <a:extLst>
              <a:ext uri="{FF2B5EF4-FFF2-40B4-BE49-F238E27FC236}">
                <a16:creationId xmlns:a16="http://schemas.microsoft.com/office/drawing/2014/main" id="{9885AE27-2CFC-46C7-9E7A-56E1140C7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6" y="-2829555"/>
            <a:ext cx="914400" cy="49910"/>
          </a:xfrm>
          <a:prstGeom prst="rect">
            <a:avLst/>
          </a:prstGeom>
        </p:spPr>
      </p:pic>
      <p:pic>
        <p:nvPicPr>
          <p:cNvPr id="190" name="PICTURE">
            <a:extLst>
              <a:ext uri="{FF2B5EF4-FFF2-40B4-BE49-F238E27FC236}">
                <a16:creationId xmlns:a16="http://schemas.microsoft.com/office/drawing/2014/main" id="{2851B23A-A0DC-4156-B173-6E5ABB9452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6" y="-2555276"/>
            <a:ext cx="1086307" cy="46133"/>
          </a:xfrm>
          <a:prstGeom prst="rect">
            <a:avLst/>
          </a:prstGeom>
        </p:spPr>
      </p:pic>
      <p:pic>
        <p:nvPicPr>
          <p:cNvPr id="191" name="PICTURE">
            <a:extLst>
              <a:ext uri="{FF2B5EF4-FFF2-40B4-BE49-F238E27FC236}">
                <a16:creationId xmlns:a16="http://schemas.microsoft.com/office/drawing/2014/main" id="{4C30E162-F0A3-4D06-887A-7EBBE50606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5" y="-2454893"/>
            <a:ext cx="822960" cy="45719"/>
          </a:xfrm>
          <a:prstGeom prst="rect">
            <a:avLst/>
          </a:prstGeom>
        </p:spPr>
      </p:pic>
      <p:pic>
        <p:nvPicPr>
          <p:cNvPr id="192" name="PICTURE">
            <a:extLst>
              <a:ext uri="{FF2B5EF4-FFF2-40B4-BE49-F238E27FC236}">
                <a16:creationId xmlns:a16="http://schemas.microsoft.com/office/drawing/2014/main" id="{4F42BC1D-C97D-4B51-981A-7098F1C423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3545" y="-2354924"/>
            <a:ext cx="914400" cy="49910"/>
          </a:xfrm>
          <a:prstGeom prst="rect">
            <a:avLst/>
          </a:prstGeom>
        </p:spPr>
      </p:pic>
      <p:pic>
        <p:nvPicPr>
          <p:cNvPr id="193" name="PICTURE">
            <a:extLst>
              <a:ext uri="{FF2B5EF4-FFF2-40B4-BE49-F238E27FC236}">
                <a16:creationId xmlns:a16="http://schemas.microsoft.com/office/drawing/2014/main" id="{6739BC31-F5CB-44C6-9F48-D59324A6EE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85" y="-4578890"/>
            <a:ext cx="667512" cy="38511"/>
          </a:xfrm>
          <a:prstGeom prst="rect">
            <a:avLst/>
          </a:prstGeom>
        </p:spPr>
      </p:pic>
      <p:pic>
        <p:nvPicPr>
          <p:cNvPr id="194" name="PICTURE">
            <a:extLst>
              <a:ext uri="{FF2B5EF4-FFF2-40B4-BE49-F238E27FC236}">
                <a16:creationId xmlns:a16="http://schemas.microsoft.com/office/drawing/2014/main" id="{1C647916-6474-4FE4-8F90-C009C44A8F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3" y="-4395579"/>
            <a:ext cx="667512" cy="38511"/>
          </a:xfrm>
          <a:prstGeom prst="rect">
            <a:avLst/>
          </a:prstGeom>
        </p:spPr>
      </p:pic>
      <p:pic>
        <p:nvPicPr>
          <p:cNvPr id="195" name="PICTURE">
            <a:extLst>
              <a:ext uri="{FF2B5EF4-FFF2-40B4-BE49-F238E27FC236}">
                <a16:creationId xmlns:a16="http://schemas.microsoft.com/office/drawing/2014/main" id="{0BD4B399-E29E-4AC6-86B1-A27F05D36C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71" y="-3696473"/>
            <a:ext cx="320040" cy="88522"/>
          </a:xfrm>
          <a:prstGeom prst="rect">
            <a:avLst/>
          </a:prstGeom>
        </p:spPr>
      </p:pic>
      <p:pic>
        <p:nvPicPr>
          <p:cNvPr id="196" name="PICTURE">
            <a:extLst>
              <a:ext uri="{FF2B5EF4-FFF2-40B4-BE49-F238E27FC236}">
                <a16:creationId xmlns:a16="http://schemas.microsoft.com/office/drawing/2014/main" id="{C6A4981F-A766-4947-A651-0671C53AE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55" y="-5871241"/>
            <a:ext cx="530352" cy="51119"/>
          </a:xfrm>
          <a:prstGeom prst="rect">
            <a:avLst/>
          </a:prstGeom>
        </p:spPr>
      </p:pic>
      <p:pic>
        <p:nvPicPr>
          <p:cNvPr id="197" name="PICTURE">
            <a:extLst>
              <a:ext uri="{FF2B5EF4-FFF2-40B4-BE49-F238E27FC236}">
                <a16:creationId xmlns:a16="http://schemas.microsoft.com/office/drawing/2014/main" id="{903A6917-38AE-454A-BF40-672A3E84A6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400" y="-5871160"/>
            <a:ext cx="274320" cy="51038"/>
          </a:xfrm>
          <a:prstGeom prst="rect">
            <a:avLst/>
          </a:prstGeom>
        </p:spPr>
      </p:pic>
      <p:pic>
        <p:nvPicPr>
          <p:cNvPr id="198" name="PICTURE">
            <a:extLst>
              <a:ext uri="{FF2B5EF4-FFF2-40B4-BE49-F238E27FC236}">
                <a16:creationId xmlns:a16="http://schemas.microsoft.com/office/drawing/2014/main" id="{F169F27B-0430-4701-A1AD-66C65368D33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91" y="-5875401"/>
            <a:ext cx="274320" cy="51038"/>
          </a:xfrm>
          <a:prstGeom prst="rect">
            <a:avLst/>
          </a:prstGeom>
        </p:spPr>
      </p:pic>
      <p:pic>
        <p:nvPicPr>
          <p:cNvPr id="199" name="PICTURE">
            <a:extLst>
              <a:ext uri="{FF2B5EF4-FFF2-40B4-BE49-F238E27FC236}">
                <a16:creationId xmlns:a16="http://schemas.microsoft.com/office/drawing/2014/main" id="{739C0B5F-7CB8-4DCC-85BA-5A6B9E4B46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07" y="-5867297"/>
            <a:ext cx="274320" cy="51038"/>
          </a:xfrm>
          <a:prstGeom prst="rect">
            <a:avLst/>
          </a:prstGeom>
        </p:spPr>
      </p:pic>
      <p:grpSp>
        <p:nvGrpSpPr>
          <p:cNvPr id="200" name="GROUP">
            <a:extLst>
              <a:ext uri="{FF2B5EF4-FFF2-40B4-BE49-F238E27FC236}">
                <a16:creationId xmlns:a16="http://schemas.microsoft.com/office/drawing/2014/main" id="{3619C484-1D91-45FA-AF5B-986901F4B620}"/>
              </a:ext>
            </a:extLst>
          </p:cNvPr>
          <p:cNvGrpSpPr/>
          <p:nvPr/>
        </p:nvGrpSpPr>
        <p:grpSpPr>
          <a:xfrm>
            <a:off x="7578650" y="-2040821"/>
            <a:ext cx="462293" cy="455960"/>
            <a:chOff x="7578650" y="4831026"/>
            <a:chExt cx="462293" cy="455960"/>
          </a:xfrm>
        </p:grpSpPr>
        <p:pic>
          <p:nvPicPr>
            <p:cNvPr id="201" name="PICTURE">
              <a:extLst>
                <a:ext uri="{FF2B5EF4-FFF2-40B4-BE49-F238E27FC236}">
                  <a16:creationId xmlns:a16="http://schemas.microsoft.com/office/drawing/2014/main" id="{3829C1B2-07CC-4D7F-AC40-3F30C701F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650" y="4831026"/>
              <a:ext cx="462293" cy="455960"/>
            </a:xfrm>
            <a:prstGeom prst="rect">
              <a:avLst/>
            </a:prstGeom>
          </p:spPr>
        </p:pic>
        <p:pic>
          <p:nvPicPr>
            <p:cNvPr id="202" name="PICTURE">
              <a:extLst>
                <a:ext uri="{FF2B5EF4-FFF2-40B4-BE49-F238E27FC236}">
                  <a16:creationId xmlns:a16="http://schemas.microsoft.com/office/drawing/2014/main" id="{2FD8E16F-358C-4039-BBD2-26198A4E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544" y="4933560"/>
              <a:ext cx="280851" cy="274320"/>
            </a:xfrm>
            <a:prstGeom prst="rect">
              <a:avLst/>
            </a:prstGeom>
          </p:spPr>
        </p:pic>
      </p:grpSp>
      <p:grpSp>
        <p:nvGrpSpPr>
          <p:cNvPr id="203" name="GROUP">
            <a:extLst>
              <a:ext uri="{FF2B5EF4-FFF2-40B4-BE49-F238E27FC236}">
                <a16:creationId xmlns:a16="http://schemas.microsoft.com/office/drawing/2014/main" id="{5298CCC4-4E88-4018-99D6-9267375C4025}"/>
              </a:ext>
            </a:extLst>
          </p:cNvPr>
          <p:cNvGrpSpPr/>
          <p:nvPr/>
        </p:nvGrpSpPr>
        <p:grpSpPr>
          <a:xfrm>
            <a:off x="8124204" y="-2036324"/>
            <a:ext cx="462293" cy="455960"/>
            <a:chOff x="8124204" y="4835523"/>
            <a:chExt cx="462293" cy="455960"/>
          </a:xfrm>
        </p:grpSpPr>
        <p:pic>
          <p:nvPicPr>
            <p:cNvPr id="204" name="PICTURE">
              <a:extLst>
                <a:ext uri="{FF2B5EF4-FFF2-40B4-BE49-F238E27FC236}">
                  <a16:creationId xmlns:a16="http://schemas.microsoft.com/office/drawing/2014/main" id="{6CF657D9-9005-45F7-A8B7-6691709A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204" y="4835523"/>
              <a:ext cx="462293" cy="455960"/>
            </a:xfrm>
            <a:prstGeom prst="rect">
              <a:avLst/>
            </a:prstGeom>
          </p:spPr>
        </p:pic>
        <p:pic>
          <p:nvPicPr>
            <p:cNvPr id="205" name="PICTURE">
              <a:extLst>
                <a:ext uri="{FF2B5EF4-FFF2-40B4-BE49-F238E27FC236}">
                  <a16:creationId xmlns:a16="http://schemas.microsoft.com/office/drawing/2014/main" id="{D4774093-9342-420F-BBC6-43F1EE34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742" y="4915751"/>
              <a:ext cx="274320" cy="274320"/>
            </a:xfrm>
            <a:prstGeom prst="rect">
              <a:avLst/>
            </a:prstGeom>
          </p:spPr>
        </p:pic>
      </p:grpSp>
      <p:grpSp>
        <p:nvGrpSpPr>
          <p:cNvPr id="206" name="GROUP">
            <a:extLst>
              <a:ext uri="{FF2B5EF4-FFF2-40B4-BE49-F238E27FC236}">
                <a16:creationId xmlns:a16="http://schemas.microsoft.com/office/drawing/2014/main" id="{3ACE5E55-49E2-4BF6-957A-F9FEB3CEF40D}"/>
              </a:ext>
            </a:extLst>
          </p:cNvPr>
          <p:cNvGrpSpPr/>
          <p:nvPr/>
        </p:nvGrpSpPr>
        <p:grpSpPr>
          <a:xfrm>
            <a:off x="8669758" y="-2040821"/>
            <a:ext cx="462293" cy="455960"/>
            <a:chOff x="8669758" y="4831026"/>
            <a:chExt cx="462293" cy="455960"/>
          </a:xfrm>
        </p:grpSpPr>
        <p:pic>
          <p:nvPicPr>
            <p:cNvPr id="207" name="PICTURE">
              <a:extLst>
                <a:ext uri="{FF2B5EF4-FFF2-40B4-BE49-F238E27FC236}">
                  <a16:creationId xmlns:a16="http://schemas.microsoft.com/office/drawing/2014/main" id="{E59D748A-AF99-4A34-9F32-997DD205C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58" y="4831026"/>
              <a:ext cx="462293" cy="455960"/>
            </a:xfrm>
            <a:prstGeom prst="rect">
              <a:avLst/>
            </a:prstGeom>
          </p:spPr>
        </p:pic>
        <p:pic>
          <p:nvPicPr>
            <p:cNvPr id="208" name="PICTURE">
              <a:extLst>
                <a:ext uri="{FF2B5EF4-FFF2-40B4-BE49-F238E27FC236}">
                  <a16:creationId xmlns:a16="http://schemas.microsoft.com/office/drawing/2014/main" id="{E111341F-8391-4C12-991C-BECAD741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9554" y="4926343"/>
              <a:ext cx="274320" cy="274320"/>
            </a:xfrm>
            <a:prstGeom prst="rect">
              <a:avLst/>
            </a:prstGeom>
          </p:spPr>
        </p:pic>
      </p:grpSp>
      <p:grpSp>
        <p:nvGrpSpPr>
          <p:cNvPr id="209" name="GROUP">
            <a:extLst>
              <a:ext uri="{FF2B5EF4-FFF2-40B4-BE49-F238E27FC236}">
                <a16:creationId xmlns:a16="http://schemas.microsoft.com/office/drawing/2014/main" id="{E862C71A-08D6-4AD9-890F-11371C837299}"/>
              </a:ext>
            </a:extLst>
          </p:cNvPr>
          <p:cNvGrpSpPr/>
          <p:nvPr/>
        </p:nvGrpSpPr>
        <p:grpSpPr>
          <a:xfrm>
            <a:off x="9217123" y="-2040821"/>
            <a:ext cx="462293" cy="455960"/>
            <a:chOff x="9217123" y="4831026"/>
            <a:chExt cx="462293" cy="455960"/>
          </a:xfrm>
        </p:grpSpPr>
        <p:pic>
          <p:nvPicPr>
            <p:cNvPr id="210" name="PICTURE">
              <a:extLst>
                <a:ext uri="{FF2B5EF4-FFF2-40B4-BE49-F238E27FC236}">
                  <a16:creationId xmlns:a16="http://schemas.microsoft.com/office/drawing/2014/main" id="{D7B7C622-A558-4408-9BCC-A8F9CF34E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123" y="4831026"/>
              <a:ext cx="462293" cy="455960"/>
            </a:xfrm>
            <a:prstGeom prst="rect">
              <a:avLst/>
            </a:prstGeom>
          </p:spPr>
        </p:pic>
        <p:pic>
          <p:nvPicPr>
            <p:cNvPr id="211" name="PICTURE">
              <a:extLst>
                <a:ext uri="{FF2B5EF4-FFF2-40B4-BE49-F238E27FC236}">
                  <a16:creationId xmlns:a16="http://schemas.microsoft.com/office/drawing/2014/main" id="{F9A6D048-5F97-4807-A858-2D7633A5B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109" y="4915751"/>
              <a:ext cx="274320" cy="274320"/>
            </a:xfrm>
            <a:prstGeom prst="rect">
              <a:avLst/>
            </a:prstGeom>
          </p:spPr>
        </p:pic>
      </p:grpSp>
      <p:pic>
        <p:nvPicPr>
          <p:cNvPr id="212" name="PICTURE">
            <a:extLst>
              <a:ext uri="{FF2B5EF4-FFF2-40B4-BE49-F238E27FC236}">
                <a16:creationId xmlns:a16="http://schemas.microsoft.com/office/drawing/2014/main" id="{807432A7-F105-45F6-ADA7-50F0399288B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91" y="-1528536"/>
            <a:ext cx="329184" cy="32273"/>
          </a:xfrm>
          <a:prstGeom prst="rect">
            <a:avLst/>
          </a:prstGeom>
        </p:spPr>
      </p:pic>
      <p:pic>
        <p:nvPicPr>
          <p:cNvPr id="213" name="PICTURE">
            <a:extLst>
              <a:ext uri="{FF2B5EF4-FFF2-40B4-BE49-F238E27FC236}">
                <a16:creationId xmlns:a16="http://schemas.microsoft.com/office/drawing/2014/main" id="{775505D4-B173-4313-9D5F-27623569C2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10" y="-1530830"/>
            <a:ext cx="329184" cy="32273"/>
          </a:xfrm>
          <a:prstGeom prst="rect">
            <a:avLst/>
          </a:prstGeom>
        </p:spPr>
      </p:pic>
      <p:pic>
        <p:nvPicPr>
          <p:cNvPr id="214" name="PICTURE">
            <a:extLst>
              <a:ext uri="{FF2B5EF4-FFF2-40B4-BE49-F238E27FC236}">
                <a16:creationId xmlns:a16="http://schemas.microsoft.com/office/drawing/2014/main" id="{3E0331A8-232C-44AC-AD15-CA6C681157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12" y="-1526369"/>
            <a:ext cx="329184" cy="32273"/>
          </a:xfrm>
          <a:prstGeom prst="rect">
            <a:avLst/>
          </a:prstGeom>
        </p:spPr>
      </p:pic>
      <p:pic>
        <p:nvPicPr>
          <p:cNvPr id="215" name="PICTURE">
            <a:extLst>
              <a:ext uri="{FF2B5EF4-FFF2-40B4-BE49-F238E27FC236}">
                <a16:creationId xmlns:a16="http://schemas.microsoft.com/office/drawing/2014/main" id="{0CB920AD-AF51-4D1F-A2F1-14C5C61D154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92" y="-1532409"/>
            <a:ext cx="329184" cy="32273"/>
          </a:xfrm>
          <a:prstGeom prst="rect">
            <a:avLst/>
          </a:prstGeom>
        </p:spPr>
      </p:pic>
      <p:pic>
        <p:nvPicPr>
          <p:cNvPr id="216" name="PICTURE">
            <a:extLst>
              <a:ext uri="{FF2B5EF4-FFF2-40B4-BE49-F238E27FC236}">
                <a16:creationId xmlns:a16="http://schemas.microsoft.com/office/drawing/2014/main" id="{04424D6D-9BD5-483B-9E34-D794959BFAF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8" y="-1473446"/>
            <a:ext cx="228600" cy="31750"/>
          </a:xfrm>
          <a:prstGeom prst="rect">
            <a:avLst/>
          </a:prstGeom>
        </p:spPr>
      </p:pic>
      <p:pic>
        <p:nvPicPr>
          <p:cNvPr id="217" name="PICTURE">
            <a:extLst>
              <a:ext uri="{FF2B5EF4-FFF2-40B4-BE49-F238E27FC236}">
                <a16:creationId xmlns:a16="http://schemas.microsoft.com/office/drawing/2014/main" id="{762AB3D2-DCEE-4D57-8B80-2C7FCBCA357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10" y="-1471267"/>
            <a:ext cx="228600" cy="31750"/>
          </a:xfrm>
          <a:prstGeom prst="rect">
            <a:avLst/>
          </a:prstGeom>
        </p:spPr>
      </p:pic>
      <p:pic>
        <p:nvPicPr>
          <p:cNvPr id="218" name="PICTURE">
            <a:extLst>
              <a:ext uri="{FF2B5EF4-FFF2-40B4-BE49-F238E27FC236}">
                <a16:creationId xmlns:a16="http://schemas.microsoft.com/office/drawing/2014/main" id="{20CB2FC7-AB82-4FA7-9725-2B76F55FD80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60" y="-1467855"/>
            <a:ext cx="228600" cy="31750"/>
          </a:xfrm>
          <a:prstGeom prst="rect">
            <a:avLst/>
          </a:prstGeom>
        </p:spPr>
      </p:pic>
      <p:pic>
        <p:nvPicPr>
          <p:cNvPr id="219" name="PICTURE">
            <a:extLst>
              <a:ext uri="{FF2B5EF4-FFF2-40B4-BE49-F238E27FC236}">
                <a16:creationId xmlns:a16="http://schemas.microsoft.com/office/drawing/2014/main" id="{75904F26-B4AC-49A0-897B-891FAD01E13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520" y="-1471267"/>
            <a:ext cx="228600" cy="31750"/>
          </a:xfrm>
          <a:prstGeom prst="rect">
            <a:avLst/>
          </a:prstGeom>
        </p:spPr>
      </p:pic>
      <p:pic>
        <p:nvPicPr>
          <p:cNvPr id="220" name="PICTURE">
            <a:extLst>
              <a:ext uri="{FF2B5EF4-FFF2-40B4-BE49-F238E27FC236}">
                <a16:creationId xmlns:a16="http://schemas.microsoft.com/office/drawing/2014/main" id="{67D93210-5F13-4FAA-B3D6-FEE4A26099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78" y="-627930"/>
            <a:ext cx="1371600" cy="100242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E2462D79-DD45-4B3D-93ED-65AFBD29458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396" y="5323356"/>
            <a:ext cx="442376" cy="663566"/>
          </a:xfrm>
          <a:prstGeom prst="rect">
            <a:avLst/>
          </a:prstGeom>
        </p:spPr>
      </p:pic>
      <p:sp>
        <p:nvSpPr>
          <p:cNvPr id="2" name="RECTANGLE">
            <a:extLst>
              <a:ext uri="{FF2B5EF4-FFF2-40B4-BE49-F238E27FC236}">
                <a16:creationId xmlns:a16="http://schemas.microsoft.com/office/drawing/2014/main" id="{CDD4E210-9618-4C85-B8BA-53B09AAFA6D2}"/>
              </a:ext>
            </a:extLst>
          </p:cNvPr>
          <p:cNvSpPr/>
          <p:nvPr/>
        </p:nvSpPr>
        <p:spPr>
          <a:xfrm>
            <a:off x="-561396" y="6868086"/>
            <a:ext cx="13314792" cy="7489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">
            <a:extLst>
              <a:ext uri="{FF2B5EF4-FFF2-40B4-BE49-F238E27FC236}">
                <a16:creationId xmlns:a16="http://schemas.microsoft.com/office/drawing/2014/main" id="{DB0612BD-DC62-4695-AB8E-67A26AB16BE6}"/>
              </a:ext>
            </a:extLst>
          </p:cNvPr>
          <p:cNvSpPr/>
          <p:nvPr/>
        </p:nvSpPr>
        <p:spPr>
          <a:xfrm>
            <a:off x="-561396" y="6868086"/>
            <a:ext cx="13314792" cy="74895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">
            <a:extLst>
              <a:ext uri="{FF2B5EF4-FFF2-40B4-BE49-F238E27FC236}">
                <a16:creationId xmlns:a16="http://schemas.microsoft.com/office/drawing/2014/main" id="{D5534947-B5A0-4E4E-8779-5BD4D8E0CBE4}"/>
              </a:ext>
            </a:extLst>
          </p:cNvPr>
          <p:cNvSpPr/>
          <p:nvPr/>
        </p:nvSpPr>
        <p:spPr>
          <a:xfrm>
            <a:off x="-537792" y="6868086"/>
            <a:ext cx="13314792" cy="7489570"/>
          </a:xfrm>
          <a:prstGeom prst="rect">
            <a:avLst/>
          </a:prstGeom>
          <a:solidFill>
            <a:srgbClr val="708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">
            <a:extLst>
              <a:ext uri="{FF2B5EF4-FFF2-40B4-BE49-F238E27FC236}">
                <a16:creationId xmlns:a16="http://schemas.microsoft.com/office/drawing/2014/main" id="{95D794DB-272B-44A2-A6D4-11017680A092}"/>
              </a:ext>
            </a:extLst>
          </p:cNvPr>
          <p:cNvSpPr/>
          <p:nvPr/>
        </p:nvSpPr>
        <p:spPr>
          <a:xfrm>
            <a:off x="-585000" y="6758974"/>
            <a:ext cx="13314792" cy="7489570"/>
          </a:xfrm>
          <a:prstGeom prst="rect">
            <a:avLst/>
          </a:pr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AUDIO">
            <a:hlinkClick r:id="" action="ppaction://media"/>
            <a:extLst>
              <a:ext uri="{FF2B5EF4-FFF2-40B4-BE49-F238E27FC236}">
                <a16:creationId xmlns:a16="http://schemas.microsoft.com/office/drawing/2014/main" id="{7652F621-2DBD-4CC8-AA73-97E4F10769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900" end="79342.8125"/>
                </p14:media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-609600" y="-39729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5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4" dur="100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6" dur="100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8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0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2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4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6" dur="100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8" dur="100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0" dur="10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2" dur="100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4" dur="100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6" dur="100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8" dur="1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0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2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4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6" dur="100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8" dur="1000" fill="hold"/>
                                            <p:tgtEl>
                                              <p:spTgt spid="9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0" dur="100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2" dur="100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4" dur="10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6" dur="10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8" dur="100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0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2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4" dur="100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6" dur="1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8" dur="100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0" dur="1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2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4" dur="100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6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8" dur="100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0" dur="100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1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2" dur="1000" fill="hold"/>
                                            <p:tgtEl>
                                              <p:spTgt spid="11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3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4" dur="100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6" dur="100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1" presetID="22" presetClass="exit" presetSubtype="8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2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22" presetClass="exit" presetSubtype="8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5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22" presetClass="exit" presetSubtype="8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2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4" presetID="8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5" dur="9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6" presetID="6" presetClass="exit" presetSubtype="32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67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64" presetClass="path" presetSubtype="0" decel="10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1.11111E-6 L 0.08646 0.01389 " pathEditMode="relative" rAng="0" ptsTypes="AA">
                                          <p:cBhvr>
                                            <p:cTn id="270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23" y="6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6" dur="9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7" presetID="64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3.75E-6 -4.07407E-6 L 0.07448 -0.05763 " pathEditMode="relative" rAng="0" ptsTypes="AA">
                                          <p:cBhvr>
                                            <p:cTn id="278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4" y="-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9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80" dur="2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6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7" dur="9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8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4.79167E-6 -4.81481E-6 L 0.09766 -0.0125 " pathEditMode="relative" rAng="0" ptsTypes="AA">
                                          <p:cBhvr>
                                            <p:cTn id="289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3" y="-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0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91" dur="25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9" presetID="64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6.25E-7 1.48148E-6 L 0.06432 0.00648 " pathEditMode="relative" rAng="0" ptsTypes="AA">
                                          <p:cBhvr>
                                            <p:cTn id="300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16" y="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xit" presetSubtype="32" fill="hold" grpId="3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02" dur="25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6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8" presetID="8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9" dur="9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0" presetID="6" presetClass="exit" presetSubtype="32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11" dur="25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4" presetClass="path" presetSubtype="0" decel="10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79167E-6 4.07407E-6 L 0.11302 0.02245 " pathEditMode="relative" rAng="0" ptsTypes="AA">
                                          <p:cBhvr>
                                            <p:cTn id="314" dur="1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51" y="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5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9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0" dur="9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1" presetID="64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75E-6 -1.11111E-6 L 0.11237 -0.05417 " pathEditMode="relative" rAng="0" ptsTypes="AA">
                                          <p:cBhvr>
                                            <p:cTn id="322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12" y="-27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24" dur="2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1" dur="9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2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2.70833E-6 -3.7037E-7 L 0.09596 -0.04977 " pathEditMode="relative" rAng="0" ptsTypes="AA">
                                          <p:cBhvr>
                                            <p:cTn id="333" dur="1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92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4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35" dur="2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9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1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2" dur="9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3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3.54167E-6 1.48148E-6 L 0.06914 0.01991 " pathEditMode="relative" rAng="0" ptsTypes="AA">
                                          <p:cBhvr>
                                            <p:cTn id="344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1" y="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5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46" dur="25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8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2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3" dur="9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4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16667E-6 3.7037E-7 L 0.09218 -0.02292 " pathEditMode="relative" rAng="0" ptsTypes="AA">
                                          <p:cBhvr>
                                            <p:cTn id="355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09" y="-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6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57" dur="25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4" dur="9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5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58333E-6 -3.7037E-6 L 0.07487 -0.00254 " pathEditMode="relative" rAng="0" ptsTypes="AA">
                                          <p:cBhvr>
                                            <p:cTn id="366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37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7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68" dur="25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2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4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5" dur="9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6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2.70833E-6 3.7037E-7 L 0.0763 -0.00509 " pathEditMode="relative" rAng="0" ptsTypes="AA">
                                          <p:cBhvr>
                                            <p:cTn id="377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15" y="-2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8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79" dur="25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0" presetClass="path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2.91667E-6 -4.44444E-6 L -0.19896 -0.11041 L -0.31146 -0.33842 " pathEditMode="relative" rAng="0" ptsTypes="AAA">
                                          <p:cBhvr>
                                            <p:cTn id="38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73" y="-16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3" presetID="26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4" dur="25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5" dur="125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6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7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8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2" presetClass="exit" presetSubtype="8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1" dur="35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2" dur="35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2" presetClass="exit" presetSubtype="8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5" dur="35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6" dur="35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9" dur="35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0" dur="35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3" dur="35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4" dur="35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7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8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1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2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5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6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9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0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3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4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7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8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1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2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5" dur="35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6" dur="35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9" dur="3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0" dur="3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3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4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7" dur="3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8" dur="3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1" dur="3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2" dur="3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5" dur="3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6" dur="3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9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0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3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4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7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8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1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2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5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6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9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0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3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4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7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8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1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2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6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9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0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4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7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8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2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5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6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9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0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3" dur="3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4" dur="3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7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8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1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2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5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6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9" dur="350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0" dur="350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3" dur="350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4" dur="350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7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8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1" dur="35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2" dur="35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4" presetID="64" presetClass="path" presetSubtype="0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 -3.7037E-6 L 0 -1.02546 " pathEditMode="relative" rAng="0" ptsTypes="AA">
                                          <p:cBhvr>
                                            <p:cTn id="55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6" presetID="64" presetClass="path" presetSubtype="0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0 -3.7037E-6 L 0 -1.02546 " pathEditMode="relative" rAng="0" ptsTypes="AA">
                                          <p:cBhvr>
                                            <p:cTn id="557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8" presetID="64" presetClass="path" presetSubtype="0" decel="10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-3.125E-6 -3.7037E-6 L -3.125E-6 -1.02546 " pathEditMode="relative" rAng="0" ptsTypes="AA">
                                          <p:cBhvr>
                                            <p:cTn id="559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0" presetID="64" presetClass="path" presetSubtype="0" decel="10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3.125E-6 -1.48148E-6 L 3.125E-6 -1.02546 " pathEditMode="relative" rAng="0" ptsTypes="AA">
                                          <p:cBhvr>
                                            <p:cTn id="5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63" dur="1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6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6"/>
                    </p:tgtEl>
                  </p:cMediaNode>
                </p:audio>
              </p:childTnLst>
            </p:cTn>
          </p:par>
        </p:tnLst>
        <p:bldLst>
          <p:bldP spid="65" grpId="0"/>
          <p:bldP spid="65" grpId="1"/>
          <p:bldP spid="70" grpId="0"/>
          <p:bldP spid="70" grpId="1"/>
          <p:bldP spid="73" grpId="0"/>
          <p:bldP spid="73" grpId="1"/>
          <p:bldP spid="120" grpId="0" animBg="1"/>
          <p:bldP spid="120" grpId="1" animBg="1"/>
          <p:bldP spid="121" grpId="0" animBg="1"/>
          <p:bldP spid="121" grpId="1" animBg="1"/>
          <p:bldP spid="122" grpId="0" animBg="1"/>
          <p:bldP spid="122" grpId="1" animBg="1"/>
          <p:bldP spid="123" grpId="0" animBg="1"/>
          <p:bldP spid="123" grpId="1" animBg="1"/>
          <p:bldP spid="123" grpId="2" animBg="1"/>
          <p:bldP spid="123" grpId="3" animBg="1"/>
          <p:bldP spid="124" grpId="0" animBg="1"/>
          <p:bldP spid="124" grpId="1" animBg="1"/>
          <p:bldP spid="124" grpId="2" animBg="1"/>
          <p:bldP spid="124" grpId="3" animBg="1"/>
          <p:bldP spid="125" grpId="0" animBg="1"/>
          <p:bldP spid="125" grpId="1" animBg="1"/>
          <p:bldP spid="125" grpId="2" animBg="1"/>
          <p:bldP spid="125" grpId="3" animBg="1"/>
          <p:bldP spid="126" grpId="0" animBg="1"/>
          <p:bldP spid="126" grpId="1" animBg="1"/>
          <p:bldP spid="126" grpId="2" animBg="1"/>
          <p:bldP spid="126" grpId="3" animBg="1"/>
          <p:bldP spid="127" grpId="0" animBg="1"/>
          <p:bldP spid="127" grpId="1" animBg="1"/>
          <p:bldP spid="127" grpId="2" animBg="1"/>
          <p:bldP spid="127" grpId="3" animBg="1"/>
          <p:bldP spid="128" grpId="0" animBg="1"/>
          <p:bldP spid="128" grpId="1" animBg="1"/>
          <p:bldP spid="128" grpId="2" animBg="1"/>
          <p:bldP spid="128" grpId="3" animBg="1"/>
          <p:bldP spid="129" grpId="0" animBg="1"/>
          <p:bldP spid="129" grpId="1" animBg="1"/>
          <p:bldP spid="129" grpId="2" animBg="1"/>
          <p:bldP spid="129" grpId="3" animBg="1"/>
          <p:bldP spid="130" grpId="0" animBg="1"/>
          <p:bldP spid="130" grpId="1" animBg="1"/>
          <p:bldP spid="130" grpId="2" animBg="1"/>
          <p:bldP spid="130" grpId="3" animBg="1"/>
          <p:bldP spid="131" grpId="0" animBg="1"/>
          <p:bldP spid="131" grpId="1" animBg="1"/>
          <p:bldP spid="131" grpId="2" animBg="1"/>
          <p:bldP spid="131" grpId="3" animBg="1"/>
          <p:bldP spid="132" grpId="0" animBg="1"/>
          <p:bldP spid="132" grpId="1" animBg="1"/>
          <p:bldP spid="132" grpId="2" animBg="1"/>
          <p:bldP spid="132" grpId="3" animBg="1"/>
          <p:bldP spid="133" grpId="0" animBg="1"/>
          <p:bldP spid="133" grpId="1" animBg="1"/>
          <p:bldP spid="133" grpId="2" animBg="1"/>
          <p:bldP spid="133" grpId="3" animBg="1"/>
          <p:bldP spid="2" grpId="0" animBg="1"/>
          <p:bldP spid="223" grpId="0" animBg="1"/>
          <p:bldP spid="224" grpId="0" animBg="1"/>
          <p:bldP spid="2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100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6" dur="100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00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70" dur="10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00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00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76" dur="100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0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2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00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000" fill="hold"/>
                                            <p:tgtEl>
                                              <p:spTgt spid="9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0" dur="100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00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4" dur="10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6" dur="10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8" dur="100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00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6" dur="1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8" dur="100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10" dur="1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12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00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18" dur="100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20" dur="100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1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22" dur="1000" fill="hold"/>
                                            <p:tgtEl>
                                              <p:spTgt spid="11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3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24" dur="100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26" dur="100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1" presetID="22" presetClass="exit" presetSubtype="8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2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22" presetClass="exit" presetSubtype="8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5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22" presetClass="exit" presetSubtype="8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2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4" presetID="8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5" dur="9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6" presetID="6" presetClass="exit" presetSubtype="32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67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64" presetClass="path" presetSubtype="0" decel="10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1.11111E-6 L 0.08646 0.01389 " pathEditMode="relative" rAng="0" ptsTypes="AA">
                                          <p:cBhvr>
                                            <p:cTn id="270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23" y="6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6" dur="9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7" presetID="64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3.75E-6 -4.07407E-6 L 0.07448 -0.05763 " pathEditMode="relative" rAng="0" ptsTypes="AA">
                                          <p:cBhvr>
                                            <p:cTn id="278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24" y="-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9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80" dur="2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6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7" dur="9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8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4.79167E-6 -4.81481E-6 L 0.09766 -0.0125 " pathEditMode="relative" rAng="0" ptsTypes="AA">
                                          <p:cBhvr>
                                            <p:cTn id="289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3" y="-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0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291" dur="25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9" presetID="64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6.25E-7 1.48148E-6 L 0.06432 0.00648 " pathEditMode="relative" rAng="0" ptsTypes="AA">
                                          <p:cBhvr>
                                            <p:cTn id="300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16" y="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xit" presetSubtype="32" fill="hold" grpId="3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02" dur="25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6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8" presetID="8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9" dur="9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0" presetID="6" presetClass="exit" presetSubtype="32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11" dur="25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4" presetClass="path" presetSubtype="0" decel="10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79167E-6 4.07407E-6 L 0.11302 0.02245 " pathEditMode="relative" rAng="0" ptsTypes="AA">
                                          <p:cBhvr>
                                            <p:cTn id="314" dur="1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51" y="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5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9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0" dur="9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1" presetID="64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75E-6 -1.11111E-6 L 0.11237 -0.05417 " pathEditMode="relative" rAng="0" ptsTypes="AA">
                                          <p:cBhvr>
                                            <p:cTn id="322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12" y="-27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24" dur="2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1" dur="9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2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2.70833E-6 -3.7037E-7 L 0.09596 -0.04977 " pathEditMode="relative" rAng="0" ptsTypes="AA">
                                          <p:cBhvr>
                                            <p:cTn id="333" dur="1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92" y="-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4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35" dur="2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9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1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2" dur="9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3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3.54167E-6 1.48148E-6 L 0.06914 0.01991 " pathEditMode="relative" rAng="0" ptsTypes="AA">
                                          <p:cBhvr>
                                            <p:cTn id="344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1" y="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5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46" dur="25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8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2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3" dur="95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4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16667E-6 3.7037E-7 L 0.09218 -0.02292 " pathEditMode="relative" rAng="0" ptsTypes="AA">
                                          <p:cBhvr>
                                            <p:cTn id="355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09" y="-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6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57" dur="25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4" dur="9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5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58333E-6 -3.7037E-6 L 0.07487 -0.00254 " pathEditMode="relative" rAng="0" ptsTypes="AA">
                                          <p:cBhvr>
                                            <p:cTn id="366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37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7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68" dur="25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2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4" presetID="8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5" dur="95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6" presetID="64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2.70833E-6 3.7037E-7 L 0.0763 -0.00509 " pathEditMode="relative" rAng="0" ptsTypes="AA">
                                          <p:cBhvr>
                                            <p:cTn id="377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15" y="-2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8" presetID="6" presetClass="exit" presetSubtype="32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79" dur="25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0" presetClass="path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2.91667E-6 -4.44444E-6 L -0.19896 -0.11041 L -0.31146 -0.33842 " pathEditMode="relative" rAng="0" ptsTypes="AAA">
                                          <p:cBhvr>
                                            <p:cTn id="38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73" y="-16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3" presetID="26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4" dur="25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5" dur="125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6" presetID="2" presetClass="exit" presetSubtype="8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7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8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2" presetClass="exit" presetSubtype="8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1" dur="35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2" dur="35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2" presetClass="exit" presetSubtype="8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5" dur="35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6" dur="35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9" dur="35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0" dur="35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3" dur="35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4" dur="35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7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8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1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2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5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6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9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0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3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4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7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8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1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2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5" dur="35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6" dur="35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9" dur="3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0" dur="3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3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4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7" dur="3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8" dur="3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1" dur="3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2" dur="3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5" dur="3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6" dur="3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9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0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3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4" dur="3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7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8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1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2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5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6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9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0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3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4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7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8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1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2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6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9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0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4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7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8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2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5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6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9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0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3" dur="3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4" dur="3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7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8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1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2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4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5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6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8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9" dur="350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0" dur="350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2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3" dur="350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4" dur="350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6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7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8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0" presetID="2" presetClass="exit" presetSubtype="1" accel="10000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1" dur="35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2" dur="35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4" presetID="64" presetClass="path" presetSubtype="0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0 -3.7037E-6 L 0 -1.02546 " pathEditMode="relative" rAng="0" ptsTypes="AA">
                                          <p:cBhvr>
                                            <p:cTn id="55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6" presetID="64" presetClass="path" presetSubtype="0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0 -3.7037E-6 L 0 -1.02546 " pathEditMode="relative" rAng="0" ptsTypes="AA">
                                          <p:cBhvr>
                                            <p:cTn id="557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8" presetID="64" presetClass="path" presetSubtype="0" decel="10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-3.125E-6 -3.7037E-6 L -3.125E-6 -1.02546 " pathEditMode="relative" rAng="0" ptsTypes="AA">
                                          <p:cBhvr>
                                            <p:cTn id="559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0" presetID="64" presetClass="path" presetSubtype="0" decel="10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3.125E-6 -1.48148E-6 L 3.125E-6 -1.02546 " pathEditMode="relative" rAng="0" ptsTypes="AA">
                                          <p:cBhvr>
                                            <p:cTn id="5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63" dur="1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6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6"/>
                    </p:tgtEl>
                  </p:cMediaNode>
                </p:audio>
              </p:childTnLst>
            </p:cTn>
          </p:par>
        </p:tnLst>
        <p:bldLst>
          <p:bldP spid="65" grpId="0"/>
          <p:bldP spid="65" grpId="1"/>
          <p:bldP spid="70" grpId="0"/>
          <p:bldP spid="70" grpId="1"/>
          <p:bldP spid="73" grpId="0"/>
          <p:bldP spid="73" grpId="1"/>
          <p:bldP spid="120" grpId="0" animBg="1"/>
          <p:bldP spid="120" grpId="1" animBg="1"/>
          <p:bldP spid="121" grpId="0" animBg="1"/>
          <p:bldP spid="121" grpId="1" animBg="1"/>
          <p:bldP spid="122" grpId="0" animBg="1"/>
          <p:bldP spid="122" grpId="1" animBg="1"/>
          <p:bldP spid="123" grpId="0" animBg="1"/>
          <p:bldP spid="123" grpId="1" animBg="1"/>
          <p:bldP spid="123" grpId="2" animBg="1"/>
          <p:bldP spid="123" grpId="3" animBg="1"/>
          <p:bldP spid="124" grpId="0" animBg="1"/>
          <p:bldP spid="124" grpId="1" animBg="1"/>
          <p:bldP spid="124" grpId="2" animBg="1"/>
          <p:bldP spid="124" grpId="3" animBg="1"/>
          <p:bldP spid="125" grpId="0" animBg="1"/>
          <p:bldP spid="125" grpId="1" animBg="1"/>
          <p:bldP spid="125" grpId="2" animBg="1"/>
          <p:bldP spid="125" grpId="3" animBg="1"/>
          <p:bldP spid="126" grpId="0" animBg="1"/>
          <p:bldP spid="126" grpId="1" animBg="1"/>
          <p:bldP spid="126" grpId="2" animBg="1"/>
          <p:bldP spid="126" grpId="3" animBg="1"/>
          <p:bldP spid="127" grpId="0" animBg="1"/>
          <p:bldP spid="127" grpId="1" animBg="1"/>
          <p:bldP spid="127" grpId="2" animBg="1"/>
          <p:bldP spid="127" grpId="3" animBg="1"/>
          <p:bldP spid="128" grpId="0" animBg="1"/>
          <p:bldP spid="128" grpId="1" animBg="1"/>
          <p:bldP spid="128" grpId="2" animBg="1"/>
          <p:bldP spid="128" grpId="3" animBg="1"/>
          <p:bldP spid="129" grpId="0" animBg="1"/>
          <p:bldP spid="129" grpId="1" animBg="1"/>
          <p:bldP spid="129" grpId="2" animBg="1"/>
          <p:bldP spid="129" grpId="3" animBg="1"/>
          <p:bldP spid="130" grpId="0" animBg="1"/>
          <p:bldP spid="130" grpId="1" animBg="1"/>
          <p:bldP spid="130" grpId="2" animBg="1"/>
          <p:bldP spid="130" grpId="3" animBg="1"/>
          <p:bldP spid="131" grpId="0" animBg="1"/>
          <p:bldP spid="131" grpId="1" animBg="1"/>
          <p:bldP spid="131" grpId="2" animBg="1"/>
          <p:bldP spid="131" grpId="3" animBg="1"/>
          <p:bldP spid="132" grpId="0" animBg="1"/>
          <p:bldP spid="132" grpId="1" animBg="1"/>
          <p:bldP spid="132" grpId="2" animBg="1"/>
          <p:bldP spid="132" grpId="3" animBg="1"/>
          <p:bldP spid="133" grpId="0" animBg="1"/>
          <p:bldP spid="133" grpId="1" animBg="1"/>
          <p:bldP spid="133" grpId="2" animBg="1"/>
          <p:bldP spid="133" grpId="3" animBg="1"/>
          <p:bldP spid="2" grpId="0" animBg="1"/>
          <p:bldP spid="223" grpId="0" animBg="1"/>
          <p:bldP spid="224" grpId="0" animBg="1"/>
          <p:bldP spid="22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ACBBB235-8D11-4D05-A352-B23CA901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809"/>
            <a:ext cx="12187250" cy="5113443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B1A23D03-1C91-4941-8057-7109BC10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" y="4679959"/>
            <a:ext cx="12180391" cy="2193865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46EC8931-116A-4FD0-8611-9D82CDD48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32" y="2533061"/>
            <a:ext cx="5064981" cy="3586385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5A8E710E-1467-4682-AD89-D246D4452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43" y="4999655"/>
            <a:ext cx="3013231" cy="1972645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D3C7E031-54F7-4E5B-8617-3C45BDBBB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6" y="4857750"/>
            <a:ext cx="3121177" cy="2114550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7B0DBF5B-EC9D-45BD-A57F-D5AF18014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0" y="152296"/>
            <a:ext cx="1143795" cy="638118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FEA828F7-CEF3-4AB8-8100-23CEF02A3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53" y="493259"/>
            <a:ext cx="782654" cy="436639"/>
          </a:xfrm>
          <a:prstGeom prst="rect">
            <a:avLst/>
          </a:prstGeom>
        </p:spPr>
      </p:pic>
      <p:pic>
        <p:nvPicPr>
          <p:cNvPr id="30" name="PICTURE">
            <a:extLst>
              <a:ext uri="{FF2B5EF4-FFF2-40B4-BE49-F238E27FC236}">
                <a16:creationId xmlns:a16="http://schemas.microsoft.com/office/drawing/2014/main" id="{655947EA-D05F-4EC9-BF9B-90241A7B5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19" y="929898"/>
            <a:ext cx="1306340" cy="728421"/>
          </a:xfrm>
          <a:prstGeom prst="rect">
            <a:avLst/>
          </a:prstGeom>
        </p:spPr>
      </p:pic>
      <p:pic>
        <p:nvPicPr>
          <p:cNvPr id="31" name="PICTURE">
            <a:extLst>
              <a:ext uri="{FF2B5EF4-FFF2-40B4-BE49-F238E27FC236}">
                <a16:creationId xmlns:a16="http://schemas.microsoft.com/office/drawing/2014/main" id="{2DFCE515-F98D-4D23-A919-AE673E868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4" y="929898"/>
            <a:ext cx="1028394" cy="573437"/>
          </a:xfrm>
          <a:prstGeom prst="rect">
            <a:avLst/>
          </a:prstGeom>
        </p:spPr>
      </p:pic>
      <p:pic>
        <p:nvPicPr>
          <p:cNvPr id="37" name="PICTURE">
            <a:extLst>
              <a:ext uri="{FF2B5EF4-FFF2-40B4-BE49-F238E27FC236}">
                <a16:creationId xmlns:a16="http://schemas.microsoft.com/office/drawing/2014/main" id="{A8853ACE-EB1E-4EC2-82FA-EBCF039F36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08" y="4351012"/>
            <a:ext cx="172419" cy="241387"/>
          </a:xfrm>
          <a:prstGeom prst="rect">
            <a:avLst/>
          </a:prstGeom>
        </p:spPr>
      </p:pic>
      <p:sp>
        <p:nvSpPr>
          <p:cNvPr id="16" name="TEXTBOX">
            <a:extLst>
              <a:ext uri="{FF2B5EF4-FFF2-40B4-BE49-F238E27FC236}">
                <a16:creationId xmlns:a16="http://schemas.microsoft.com/office/drawing/2014/main" id="{A96AA9F7-E5CF-41D4-8F51-23BD06E3FA14}"/>
              </a:ext>
            </a:extLst>
          </p:cNvPr>
          <p:cNvSpPr txBox="1"/>
          <p:nvPr/>
        </p:nvSpPr>
        <p:spPr>
          <a:xfrm>
            <a:off x="2768464" y="941514"/>
            <a:ext cx="67842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Showcard Gothic" panose="04020904020102020604" pitchFamily="82" charset="0"/>
              </a:rPr>
              <a:t>THIS IS WHY YOU NEED TO HIRE</a:t>
            </a:r>
          </a:p>
        </p:txBody>
      </p:sp>
      <p:sp>
        <p:nvSpPr>
          <p:cNvPr id="17" name="TEXTBOX">
            <a:extLst>
              <a:ext uri="{FF2B5EF4-FFF2-40B4-BE49-F238E27FC236}">
                <a16:creationId xmlns:a16="http://schemas.microsoft.com/office/drawing/2014/main" id="{2AE4CD32-0530-47CB-821B-3EA1E1505DF9}"/>
              </a:ext>
            </a:extLst>
          </p:cNvPr>
          <p:cNvSpPr txBox="1"/>
          <p:nvPr/>
        </p:nvSpPr>
        <p:spPr>
          <a:xfrm>
            <a:off x="2149513" y="1494009"/>
            <a:ext cx="7957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eon 80s" panose="02010500000200060000" pitchFamily="2" charset="0"/>
              </a:rPr>
              <a:t>the services of a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eon 80s" panose="02010500000200060000" pitchFamily="2" charset="0"/>
              </a:rPr>
              <a:t>atap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eon 80s" panose="02010500000200060000" pitchFamily="2" charset="0"/>
              </a:rPr>
              <a:t> copywriter like ours</a:t>
            </a:r>
          </a:p>
        </p:txBody>
      </p:sp>
      <p:sp>
        <p:nvSpPr>
          <p:cNvPr id="18" name="TEXTBOX">
            <a:extLst>
              <a:ext uri="{FF2B5EF4-FFF2-40B4-BE49-F238E27FC236}">
                <a16:creationId xmlns:a16="http://schemas.microsoft.com/office/drawing/2014/main" id="{C9001B39-E90F-4002-A18E-08F7CDDD51E9}"/>
              </a:ext>
            </a:extLst>
          </p:cNvPr>
          <p:cNvSpPr txBox="1"/>
          <p:nvPr/>
        </p:nvSpPr>
        <p:spPr>
          <a:xfrm>
            <a:off x="5299204" y="3262059"/>
            <a:ext cx="1954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>
                <a:solidFill>
                  <a:schemeClr val="bg1"/>
                </a:solidFill>
                <a:latin typeface="Bulletto Killa¬" panose="02000505050000020003" pitchFamily="2" charset="-18"/>
              </a:rPr>
              <a:t>Levidio</a:t>
            </a:r>
            <a:endParaRPr lang="en-US" sz="4200" dirty="0">
              <a:solidFill>
                <a:schemeClr val="bg1"/>
              </a:solidFill>
              <a:latin typeface="Bulletto Killa¬" panose="02000505050000020003" pitchFamily="2" charset="-18"/>
            </a:endParaRP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386C27A9-0A1E-4874-9AB6-6F95DAE0D6D1}"/>
              </a:ext>
            </a:extLst>
          </p:cNvPr>
          <p:cNvSpPr txBox="1"/>
          <p:nvPr/>
        </p:nvSpPr>
        <p:spPr>
          <a:xfrm>
            <a:off x="5871215" y="3789098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Neon 80s" panose="02010500000200060000" pitchFamily="2" charset="0"/>
              </a:rPr>
              <a:t>S A L E S P A G E</a:t>
            </a:r>
          </a:p>
        </p:txBody>
      </p:sp>
    </p:spTree>
    <p:extLst>
      <p:ext uri="{BB962C8B-B14F-4D97-AF65-F5344CB8AC3E}">
        <p14:creationId xmlns:p14="http://schemas.microsoft.com/office/powerpoint/2010/main" val="6055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039 -0.00232 L -0.06705 0.02731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14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1.48148E-6 L 0.03985 0.02269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8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path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143 0.00348 L -0.06601 -0.02615 L -0.12434 -0.10949 " pathEditMode="relative" ptsTypes="AAA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accel="100000" fill="hold" grpId="2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8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8" grpId="2"/>
      <p:bldP spid="19" grpId="0"/>
      <p:bldP spid="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1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">
            <a:extLst>
              <a:ext uri="{FF2B5EF4-FFF2-40B4-BE49-F238E27FC236}">
                <a16:creationId xmlns:a16="http://schemas.microsoft.com/office/drawing/2014/main" id="{FA8456C2-5BA2-43FC-ADBE-D5ACE2E0C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728" y="950977"/>
            <a:ext cx="15754766" cy="6610278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9C3F5206-A0C0-490B-B25C-94498B59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40" y="2244567"/>
            <a:ext cx="1171574" cy="653616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260A5B38-51E1-4F70-86C6-A3750C042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29" y="2637617"/>
            <a:ext cx="767426" cy="428144"/>
          </a:xfrm>
          <a:prstGeom prst="rect">
            <a:avLst/>
          </a:prstGeom>
        </p:spPr>
      </p:pic>
      <p:pic>
        <p:nvPicPr>
          <p:cNvPr id="14" name="PICTURE">
            <a:extLst>
              <a:ext uri="{FF2B5EF4-FFF2-40B4-BE49-F238E27FC236}">
                <a16:creationId xmlns:a16="http://schemas.microsoft.com/office/drawing/2014/main" id="{E4591DC5-4131-44D5-A7F1-B692F420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89" y="3539063"/>
            <a:ext cx="1379950" cy="769466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67C55505-C97D-48D1-8873-D79D289F5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674" y="3102206"/>
            <a:ext cx="996034" cy="555393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E83279A8-9F30-4CA7-9EF5-83F38AC71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1521"/>
            <a:ext cx="12243310" cy="2128717"/>
          </a:xfrm>
          <a:prstGeom prst="rect">
            <a:avLst/>
          </a:prstGeom>
        </p:spPr>
      </p:pic>
      <p:sp>
        <p:nvSpPr>
          <p:cNvPr id="16" name="TEXTBOX">
            <a:extLst>
              <a:ext uri="{FF2B5EF4-FFF2-40B4-BE49-F238E27FC236}">
                <a16:creationId xmlns:a16="http://schemas.microsoft.com/office/drawing/2014/main" id="{6412018A-5226-4C92-A8C5-0A00991B18C7}"/>
              </a:ext>
            </a:extLst>
          </p:cNvPr>
          <p:cNvSpPr txBox="1"/>
          <p:nvPr/>
        </p:nvSpPr>
        <p:spPr>
          <a:xfrm>
            <a:off x="548551" y="976775"/>
            <a:ext cx="4728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Neon 80s" panose="02010500000200060000" pitchFamily="2" charset="0"/>
              </a:rPr>
              <a:t>TO MAKE YOUR SALES</a:t>
            </a:r>
          </a:p>
          <a:p>
            <a:r>
              <a:rPr lang="en-US" sz="3200" dirty="0">
                <a:solidFill>
                  <a:schemeClr val="bg1"/>
                </a:solidFill>
                <a:latin typeface="Neon 80s" panose="02010500000200060000" pitchFamily="2" charset="0"/>
              </a:rPr>
              <a:t>PAGE GRAB ATTENTION</a:t>
            </a:r>
          </a:p>
        </p:txBody>
      </p:sp>
      <p:sp>
        <p:nvSpPr>
          <p:cNvPr id="18" name="TEXTBOX">
            <a:extLst>
              <a:ext uri="{FF2B5EF4-FFF2-40B4-BE49-F238E27FC236}">
                <a16:creationId xmlns:a16="http://schemas.microsoft.com/office/drawing/2014/main" id="{ED1E70FD-3B65-4CFD-8812-6E6ECE419D75}"/>
              </a:ext>
            </a:extLst>
          </p:cNvPr>
          <p:cNvSpPr txBox="1"/>
          <p:nvPr/>
        </p:nvSpPr>
        <p:spPr>
          <a:xfrm>
            <a:off x="541559" y="1882666"/>
            <a:ext cx="46842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Showcard Gothic" panose="04020904020102020604" pitchFamily="82" charset="0"/>
              </a:rPr>
              <a:t>AND SKYROCKET</a:t>
            </a:r>
          </a:p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Showcard Gothic" panose="04020904020102020604" pitchFamily="82" charset="0"/>
              </a:rPr>
              <a:t>CONVERSIONS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4ABD056-AEFD-4B3F-B438-D81A1D9B5154}"/>
              </a:ext>
            </a:extLst>
          </p:cNvPr>
          <p:cNvGrpSpPr/>
          <p:nvPr/>
        </p:nvGrpSpPr>
        <p:grpSpPr>
          <a:xfrm>
            <a:off x="6507703" y="1231915"/>
            <a:ext cx="1674264" cy="8467928"/>
            <a:chOff x="16303317" y="-3002049"/>
            <a:chExt cx="1674264" cy="8467928"/>
          </a:xfrm>
        </p:grpSpPr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123CDFB7-82E7-4959-9098-51C41F36219B}"/>
                </a:ext>
              </a:extLst>
            </p:cNvPr>
            <p:cNvSpPr/>
            <p:nvPr/>
          </p:nvSpPr>
          <p:spPr>
            <a:xfrm>
              <a:off x="16588908" y="-2089113"/>
              <a:ext cx="1086169" cy="7554992"/>
            </a:xfrm>
            <a:prstGeom prst="triangle">
              <a:avLst/>
            </a:prstGeom>
            <a:gradFill>
              <a:gsLst>
                <a:gs pos="6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">
              <a:extLst>
                <a:ext uri="{FF2B5EF4-FFF2-40B4-BE49-F238E27FC236}">
                  <a16:creationId xmlns:a16="http://schemas.microsoft.com/office/drawing/2014/main" id="{54B2FF1C-C53F-4FCF-BF51-B8BFB1A37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1412" y="-658598"/>
              <a:ext cx="493621" cy="1258736"/>
            </a:xfrm>
            <a:prstGeom prst="rect">
              <a:avLst/>
            </a:prstGeom>
          </p:spPr>
        </p:pic>
        <p:pic>
          <p:nvPicPr>
            <p:cNvPr id="26" name="PICTURE">
              <a:extLst>
                <a:ext uri="{FF2B5EF4-FFF2-40B4-BE49-F238E27FC236}">
                  <a16:creationId xmlns:a16="http://schemas.microsoft.com/office/drawing/2014/main" id="{E07CBF11-0398-4449-82A6-118A104B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3317" y="-3002049"/>
              <a:ext cx="1674264" cy="2458856"/>
            </a:xfrm>
            <a:prstGeom prst="rect">
              <a:avLst/>
            </a:prstGeom>
          </p:spPr>
        </p:pic>
      </p:grpSp>
      <p:pic>
        <p:nvPicPr>
          <p:cNvPr id="19" name="PICTURE">
            <a:extLst>
              <a:ext uri="{FF2B5EF4-FFF2-40B4-BE49-F238E27FC236}">
                <a16:creationId xmlns:a16="http://schemas.microsoft.com/office/drawing/2014/main" id="{1B214540-F78E-4518-B742-7A57D1559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21216"/>
            <a:ext cx="12228273" cy="2075178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2DD10621-22F2-488E-BA6F-19C169134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" y="5221274"/>
            <a:ext cx="12161520" cy="1652349"/>
          </a:xfrm>
          <a:prstGeom prst="rect">
            <a:avLst/>
          </a:prstGeom>
        </p:spPr>
      </p:pic>
      <p:sp>
        <p:nvSpPr>
          <p:cNvPr id="28" name="OVAL">
            <a:extLst>
              <a:ext uri="{FF2B5EF4-FFF2-40B4-BE49-F238E27FC236}">
                <a16:creationId xmlns:a16="http://schemas.microsoft.com/office/drawing/2014/main" id="{4D211AAB-1884-4085-BD3F-75C4D207F062}"/>
              </a:ext>
            </a:extLst>
          </p:cNvPr>
          <p:cNvSpPr/>
          <p:nvPr/>
        </p:nvSpPr>
        <p:spPr>
          <a:xfrm>
            <a:off x="-819355" y="-1191752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">
            <a:extLst>
              <a:ext uri="{FF2B5EF4-FFF2-40B4-BE49-F238E27FC236}">
                <a16:creationId xmlns:a16="http://schemas.microsoft.com/office/drawing/2014/main" id="{829BFAD3-5349-4078-BB6C-ED2576C6997B}"/>
              </a:ext>
            </a:extLst>
          </p:cNvPr>
          <p:cNvSpPr/>
          <p:nvPr/>
        </p:nvSpPr>
        <p:spPr>
          <a:xfrm>
            <a:off x="-966838" y="1580946"/>
            <a:ext cx="2047158" cy="2047158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">
            <a:extLst>
              <a:ext uri="{FF2B5EF4-FFF2-40B4-BE49-F238E27FC236}">
                <a16:creationId xmlns:a16="http://schemas.microsoft.com/office/drawing/2014/main" id="{5B6282F3-2FC3-4557-98D9-130E97033ABC}"/>
              </a:ext>
            </a:extLst>
          </p:cNvPr>
          <p:cNvSpPr/>
          <p:nvPr/>
        </p:nvSpPr>
        <p:spPr>
          <a:xfrm>
            <a:off x="353961" y="1566608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">
            <a:extLst>
              <a:ext uri="{FF2B5EF4-FFF2-40B4-BE49-F238E27FC236}">
                <a16:creationId xmlns:a16="http://schemas.microsoft.com/office/drawing/2014/main" id="{6260D766-88AF-4A6A-9DEF-12F0626121FA}"/>
              </a:ext>
            </a:extLst>
          </p:cNvPr>
          <p:cNvSpPr/>
          <p:nvPr/>
        </p:nvSpPr>
        <p:spPr>
          <a:xfrm>
            <a:off x="1921695" y="-534013"/>
            <a:ext cx="2993306" cy="2993306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">
            <a:extLst>
              <a:ext uri="{FF2B5EF4-FFF2-40B4-BE49-F238E27FC236}">
                <a16:creationId xmlns:a16="http://schemas.microsoft.com/office/drawing/2014/main" id="{4F78DFC6-973D-4096-AC9E-714B79F6F60E}"/>
              </a:ext>
            </a:extLst>
          </p:cNvPr>
          <p:cNvSpPr/>
          <p:nvPr/>
        </p:nvSpPr>
        <p:spPr>
          <a:xfrm>
            <a:off x="3455527" y="1107872"/>
            <a:ext cx="2993306" cy="2993306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">
            <a:extLst>
              <a:ext uri="{FF2B5EF4-FFF2-40B4-BE49-F238E27FC236}">
                <a16:creationId xmlns:a16="http://schemas.microsoft.com/office/drawing/2014/main" id="{74164474-F20E-4107-9833-A422DEB7AD7D}"/>
              </a:ext>
            </a:extLst>
          </p:cNvPr>
          <p:cNvSpPr/>
          <p:nvPr/>
        </p:nvSpPr>
        <p:spPr>
          <a:xfrm>
            <a:off x="4331620" y="-1538593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">
            <a:extLst>
              <a:ext uri="{FF2B5EF4-FFF2-40B4-BE49-F238E27FC236}">
                <a16:creationId xmlns:a16="http://schemas.microsoft.com/office/drawing/2014/main" id="{69E78687-C1AB-4721-8728-63C4F115B606}"/>
              </a:ext>
            </a:extLst>
          </p:cNvPr>
          <p:cNvSpPr/>
          <p:nvPr/>
        </p:nvSpPr>
        <p:spPr>
          <a:xfrm>
            <a:off x="3179761" y="3392130"/>
            <a:ext cx="2047158" cy="2047158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">
            <a:extLst>
              <a:ext uri="{FF2B5EF4-FFF2-40B4-BE49-F238E27FC236}">
                <a16:creationId xmlns:a16="http://schemas.microsoft.com/office/drawing/2014/main" id="{9C9A8FEC-C3C0-4528-9DEC-EB1DD00209E2}"/>
              </a:ext>
            </a:extLst>
          </p:cNvPr>
          <p:cNvSpPr/>
          <p:nvPr/>
        </p:nvSpPr>
        <p:spPr>
          <a:xfrm>
            <a:off x="5779317" y="1435714"/>
            <a:ext cx="2047158" cy="2047158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">
            <a:extLst>
              <a:ext uri="{FF2B5EF4-FFF2-40B4-BE49-F238E27FC236}">
                <a16:creationId xmlns:a16="http://schemas.microsoft.com/office/drawing/2014/main" id="{1BD02233-E08A-40EF-902F-21806F864FCD}"/>
              </a:ext>
            </a:extLst>
          </p:cNvPr>
          <p:cNvSpPr/>
          <p:nvPr/>
        </p:nvSpPr>
        <p:spPr>
          <a:xfrm>
            <a:off x="6589762" y="-244577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">
            <a:extLst>
              <a:ext uri="{FF2B5EF4-FFF2-40B4-BE49-F238E27FC236}">
                <a16:creationId xmlns:a16="http://schemas.microsoft.com/office/drawing/2014/main" id="{FBBE1C84-69A6-46C4-9EB2-7ECA69D55486}"/>
              </a:ext>
            </a:extLst>
          </p:cNvPr>
          <p:cNvSpPr/>
          <p:nvPr/>
        </p:nvSpPr>
        <p:spPr>
          <a:xfrm>
            <a:off x="4806127" y="2502567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">
            <a:extLst>
              <a:ext uri="{FF2B5EF4-FFF2-40B4-BE49-F238E27FC236}">
                <a16:creationId xmlns:a16="http://schemas.microsoft.com/office/drawing/2014/main" id="{50250E7A-FFB0-4F38-96F6-A64EC836B590}"/>
              </a:ext>
            </a:extLst>
          </p:cNvPr>
          <p:cNvSpPr/>
          <p:nvPr/>
        </p:nvSpPr>
        <p:spPr>
          <a:xfrm>
            <a:off x="7667212" y="2613488"/>
            <a:ext cx="2047158" cy="2047158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">
            <a:extLst>
              <a:ext uri="{FF2B5EF4-FFF2-40B4-BE49-F238E27FC236}">
                <a16:creationId xmlns:a16="http://schemas.microsoft.com/office/drawing/2014/main" id="{C25343A2-D6C0-4310-99FE-FCFB988BAC25}"/>
              </a:ext>
            </a:extLst>
          </p:cNvPr>
          <p:cNvSpPr/>
          <p:nvPr/>
        </p:nvSpPr>
        <p:spPr>
          <a:xfrm>
            <a:off x="9009570" y="-1191752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">
            <a:extLst>
              <a:ext uri="{FF2B5EF4-FFF2-40B4-BE49-F238E27FC236}">
                <a16:creationId xmlns:a16="http://schemas.microsoft.com/office/drawing/2014/main" id="{62C394D9-C9E1-4098-8F3F-7A878BF1BADD}"/>
              </a:ext>
            </a:extLst>
          </p:cNvPr>
          <p:cNvSpPr/>
          <p:nvPr/>
        </p:nvSpPr>
        <p:spPr>
          <a:xfrm>
            <a:off x="9241036" y="1504338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">
            <a:extLst>
              <a:ext uri="{FF2B5EF4-FFF2-40B4-BE49-F238E27FC236}">
                <a16:creationId xmlns:a16="http://schemas.microsoft.com/office/drawing/2014/main" id="{63ADE859-F116-4403-A5BF-96E5ED949A8C}"/>
              </a:ext>
            </a:extLst>
          </p:cNvPr>
          <p:cNvSpPr/>
          <p:nvPr/>
        </p:nvSpPr>
        <p:spPr>
          <a:xfrm>
            <a:off x="7998869" y="4101178"/>
            <a:ext cx="2047158" cy="2047158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">
            <a:extLst>
              <a:ext uri="{FF2B5EF4-FFF2-40B4-BE49-F238E27FC236}">
                <a16:creationId xmlns:a16="http://schemas.microsoft.com/office/drawing/2014/main" id="{57FDC4EC-A0B4-4DC5-8003-2FE05B0CDAAD}"/>
              </a:ext>
            </a:extLst>
          </p:cNvPr>
          <p:cNvSpPr/>
          <p:nvPr/>
        </p:nvSpPr>
        <p:spPr>
          <a:xfrm>
            <a:off x="3217272" y="5034015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">
            <a:extLst>
              <a:ext uri="{FF2B5EF4-FFF2-40B4-BE49-F238E27FC236}">
                <a16:creationId xmlns:a16="http://schemas.microsoft.com/office/drawing/2014/main" id="{B907638D-AA13-43AF-8CCD-8091A9858C84}"/>
              </a:ext>
            </a:extLst>
          </p:cNvPr>
          <p:cNvSpPr/>
          <p:nvPr/>
        </p:nvSpPr>
        <p:spPr>
          <a:xfrm>
            <a:off x="827801" y="4559914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">
            <a:extLst>
              <a:ext uri="{FF2B5EF4-FFF2-40B4-BE49-F238E27FC236}">
                <a16:creationId xmlns:a16="http://schemas.microsoft.com/office/drawing/2014/main" id="{E5CE4111-4DED-4C03-92DD-5C1DD04EA67A}"/>
              </a:ext>
            </a:extLst>
          </p:cNvPr>
          <p:cNvSpPr/>
          <p:nvPr/>
        </p:nvSpPr>
        <p:spPr>
          <a:xfrm>
            <a:off x="-1471562" y="3592773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">
            <a:extLst>
              <a:ext uri="{FF2B5EF4-FFF2-40B4-BE49-F238E27FC236}">
                <a16:creationId xmlns:a16="http://schemas.microsoft.com/office/drawing/2014/main" id="{9EFB54C2-E490-48BF-82A4-2D5764360BAC}"/>
              </a:ext>
            </a:extLst>
          </p:cNvPr>
          <p:cNvSpPr/>
          <p:nvPr/>
        </p:nvSpPr>
        <p:spPr>
          <a:xfrm>
            <a:off x="8966297" y="4102253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">
            <a:extLst>
              <a:ext uri="{FF2B5EF4-FFF2-40B4-BE49-F238E27FC236}">
                <a16:creationId xmlns:a16="http://schemas.microsoft.com/office/drawing/2014/main" id="{DAA64307-CEE3-45E2-AA9E-61D39E825DFE}"/>
              </a:ext>
            </a:extLst>
          </p:cNvPr>
          <p:cNvSpPr/>
          <p:nvPr/>
        </p:nvSpPr>
        <p:spPr>
          <a:xfrm>
            <a:off x="6578287" y="4970517"/>
            <a:ext cx="3651045" cy="3651045"/>
          </a:xfrm>
          <a:prstGeom prst="ellipse">
            <a:avLst/>
          </a:pr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">
            <a:extLst>
              <a:ext uri="{FF2B5EF4-FFF2-40B4-BE49-F238E27FC236}">
                <a16:creationId xmlns:a16="http://schemas.microsoft.com/office/drawing/2014/main" id="{B7D56973-0DF7-42D3-B059-76854C8A7D62}"/>
              </a:ext>
            </a:extLst>
          </p:cNvPr>
          <p:cNvSpPr/>
          <p:nvPr/>
        </p:nvSpPr>
        <p:spPr>
          <a:xfrm>
            <a:off x="-850260" y="-1191752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">
            <a:extLst>
              <a:ext uri="{FF2B5EF4-FFF2-40B4-BE49-F238E27FC236}">
                <a16:creationId xmlns:a16="http://schemas.microsoft.com/office/drawing/2014/main" id="{71C8296D-CDDB-45B1-814B-349B43FB5CE1}"/>
              </a:ext>
            </a:extLst>
          </p:cNvPr>
          <p:cNvSpPr/>
          <p:nvPr/>
        </p:nvSpPr>
        <p:spPr>
          <a:xfrm>
            <a:off x="-997743" y="1580946"/>
            <a:ext cx="2047158" cy="2047158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">
            <a:extLst>
              <a:ext uri="{FF2B5EF4-FFF2-40B4-BE49-F238E27FC236}">
                <a16:creationId xmlns:a16="http://schemas.microsoft.com/office/drawing/2014/main" id="{7EEB3EC1-F585-4B10-9903-DB137A5AD75A}"/>
              </a:ext>
            </a:extLst>
          </p:cNvPr>
          <p:cNvSpPr/>
          <p:nvPr/>
        </p:nvSpPr>
        <p:spPr>
          <a:xfrm>
            <a:off x="323056" y="1566608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">
            <a:extLst>
              <a:ext uri="{FF2B5EF4-FFF2-40B4-BE49-F238E27FC236}">
                <a16:creationId xmlns:a16="http://schemas.microsoft.com/office/drawing/2014/main" id="{679F42BB-290B-4F5B-A7B4-7D918FD501B8}"/>
              </a:ext>
            </a:extLst>
          </p:cNvPr>
          <p:cNvSpPr/>
          <p:nvPr/>
        </p:nvSpPr>
        <p:spPr>
          <a:xfrm>
            <a:off x="1890790" y="-534013"/>
            <a:ext cx="2993306" cy="2993306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">
            <a:extLst>
              <a:ext uri="{FF2B5EF4-FFF2-40B4-BE49-F238E27FC236}">
                <a16:creationId xmlns:a16="http://schemas.microsoft.com/office/drawing/2014/main" id="{989A7362-6286-4490-BEA4-34E8CBD6D15A}"/>
              </a:ext>
            </a:extLst>
          </p:cNvPr>
          <p:cNvSpPr/>
          <p:nvPr/>
        </p:nvSpPr>
        <p:spPr>
          <a:xfrm>
            <a:off x="3424622" y="1107872"/>
            <a:ext cx="2993306" cy="2993306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">
            <a:extLst>
              <a:ext uri="{FF2B5EF4-FFF2-40B4-BE49-F238E27FC236}">
                <a16:creationId xmlns:a16="http://schemas.microsoft.com/office/drawing/2014/main" id="{436F7FE1-A540-483E-B14C-190F5CB02C55}"/>
              </a:ext>
            </a:extLst>
          </p:cNvPr>
          <p:cNvSpPr/>
          <p:nvPr/>
        </p:nvSpPr>
        <p:spPr>
          <a:xfrm>
            <a:off x="4300715" y="-1538593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">
            <a:extLst>
              <a:ext uri="{FF2B5EF4-FFF2-40B4-BE49-F238E27FC236}">
                <a16:creationId xmlns:a16="http://schemas.microsoft.com/office/drawing/2014/main" id="{05AEAB81-D013-45CF-BA7C-D1B9AD21DA2C}"/>
              </a:ext>
            </a:extLst>
          </p:cNvPr>
          <p:cNvSpPr/>
          <p:nvPr/>
        </p:nvSpPr>
        <p:spPr>
          <a:xfrm>
            <a:off x="3332161" y="3544530"/>
            <a:ext cx="2047158" cy="2047158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">
            <a:extLst>
              <a:ext uri="{FF2B5EF4-FFF2-40B4-BE49-F238E27FC236}">
                <a16:creationId xmlns:a16="http://schemas.microsoft.com/office/drawing/2014/main" id="{B6A06FC7-E0EF-480B-A767-A391653D425C}"/>
              </a:ext>
            </a:extLst>
          </p:cNvPr>
          <p:cNvSpPr/>
          <p:nvPr/>
        </p:nvSpPr>
        <p:spPr>
          <a:xfrm>
            <a:off x="5813420" y="1499347"/>
            <a:ext cx="2047158" cy="2047158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">
            <a:extLst>
              <a:ext uri="{FF2B5EF4-FFF2-40B4-BE49-F238E27FC236}">
                <a16:creationId xmlns:a16="http://schemas.microsoft.com/office/drawing/2014/main" id="{3E2F866E-A1E7-4F36-8437-6310F9451C92}"/>
              </a:ext>
            </a:extLst>
          </p:cNvPr>
          <p:cNvSpPr/>
          <p:nvPr/>
        </p:nvSpPr>
        <p:spPr>
          <a:xfrm>
            <a:off x="6558857" y="-244577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">
            <a:extLst>
              <a:ext uri="{FF2B5EF4-FFF2-40B4-BE49-F238E27FC236}">
                <a16:creationId xmlns:a16="http://schemas.microsoft.com/office/drawing/2014/main" id="{DC0B233E-1DFF-4F89-AC82-1968044A3BEB}"/>
              </a:ext>
            </a:extLst>
          </p:cNvPr>
          <p:cNvSpPr/>
          <p:nvPr/>
        </p:nvSpPr>
        <p:spPr>
          <a:xfrm>
            <a:off x="4775222" y="2502567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">
            <a:extLst>
              <a:ext uri="{FF2B5EF4-FFF2-40B4-BE49-F238E27FC236}">
                <a16:creationId xmlns:a16="http://schemas.microsoft.com/office/drawing/2014/main" id="{2781BDA8-BE3E-4520-BB46-CBBD676F1974}"/>
              </a:ext>
            </a:extLst>
          </p:cNvPr>
          <p:cNvSpPr/>
          <p:nvPr/>
        </p:nvSpPr>
        <p:spPr>
          <a:xfrm>
            <a:off x="7606810" y="2524997"/>
            <a:ext cx="2293396" cy="2293396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">
            <a:extLst>
              <a:ext uri="{FF2B5EF4-FFF2-40B4-BE49-F238E27FC236}">
                <a16:creationId xmlns:a16="http://schemas.microsoft.com/office/drawing/2014/main" id="{84E16D8C-9FE5-4F6F-B4BE-8AAAB30046E8}"/>
              </a:ext>
            </a:extLst>
          </p:cNvPr>
          <p:cNvSpPr/>
          <p:nvPr/>
        </p:nvSpPr>
        <p:spPr>
          <a:xfrm>
            <a:off x="8978665" y="-1191752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">
            <a:extLst>
              <a:ext uri="{FF2B5EF4-FFF2-40B4-BE49-F238E27FC236}">
                <a16:creationId xmlns:a16="http://schemas.microsoft.com/office/drawing/2014/main" id="{F1B5DF1C-1010-452F-B471-5453F981C95A}"/>
              </a:ext>
            </a:extLst>
          </p:cNvPr>
          <p:cNvSpPr/>
          <p:nvPr/>
        </p:nvSpPr>
        <p:spPr>
          <a:xfrm>
            <a:off x="9210131" y="1504338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">
            <a:extLst>
              <a:ext uri="{FF2B5EF4-FFF2-40B4-BE49-F238E27FC236}">
                <a16:creationId xmlns:a16="http://schemas.microsoft.com/office/drawing/2014/main" id="{0B577D45-931B-461D-8ABC-CC648B5B016F}"/>
              </a:ext>
            </a:extLst>
          </p:cNvPr>
          <p:cNvSpPr/>
          <p:nvPr/>
        </p:nvSpPr>
        <p:spPr>
          <a:xfrm>
            <a:off x="8151269" y="4253578"/>
            <a:ext cx="2047158" cy="2047158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">
            <a:extLst>
              <a:ext uri="{FF2B5EF4-FFF2-40B4-BE49-F238E27FC236}">
                <a16:creationId xmlns:a16="http://schemas.microsoft.com/office/drawing/2014/main" id="{4B0E7E0E-D9B9-4560-8493-FBD72A2C7F54}"/>
              </a:ext>
            </a:extLst>
          </p:cNvPr>
          <p:cNvSpPr/>
          <p:nvPr/>
        </p:nvSpPr>
        <p:spPr>
          <a:xfrm>
            <a:off x="3186367" y="5034015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">
            <a:extLst>
              <a:ext uri="{FF2B5EF4-FFF2-40B4-BE49-F238E27FC236}">
                <a16:creationId xmlns:a16="http://schemas.microsoft.com/office/drawing/2014/main" id="{1C58FADC-0912-4232-8B18-9D3B7BEB5493}"/>
              </a:ext>
            </a:extLst>
          </p:cNvPr>
          <p:cNvSpPr/>
          <p:nvPr/>
        </p:nvSpPr>
        <p:spPr>
          <a:xfrm>
            <a:off x="796896" y="4559914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">
            <a:extLst>
              <a:ext uri="{FF2B5EF4-FFF2-40B4-BE49-F238E27FC236}">
                <a16:creationId xmlns:a16="http://schemas.microsoft.com/office/drawing/2014/main" id="{4EF6758C-06A0-4DB1-8D23-FF1B60F72819}"/>
              </a:ext>
            </a:extLst>
          </p:cNvPr>
          <p:cNvSpPr/>
          <p:nvPr/>
        </p:nvSpPr>
        <p:spPr>
          <a:xfrm>
            <a:off x="-1502467" y="3592773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">
            <a:extLst>
              <a:ext uri="{FF2B5EF4-FFF2-40B4-BE49-F238E27FC236}">
                <a16:creationId xmlns:a16="http://schemas.microsoft.com/office/drawing/2014/main" id="{C6BC2035-67B9-41F1-978E-53A373B4778B}"/>
              </a:ext>
            </a:extLst>
          </p:cNvPr>
          <p:cNvSpPr/>
          <p:nvPr/>
        </p:nvSpPr>
        <p:spPr>
          <a:xfrm>
            <a:off x="8935392" y="4102253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">
            <a:extLst>
              <a:ext uri="{FF2B5EF4-FFF2-40B4-BE49-F238E27FC236}">
                <a16:creationId xmlns:a16="http://schemas.microsoft.com/office/drawing/2014/main" id="{CE2276A1-5FC9-4FE0-AFAC-CB1914A6E45C}"/>
              </a:ext>
            </a:extLst>
          </p:cNvPr>
          <p:cNvSpPr/>
          <p:nvPr/>
        </p:nvSpPr>
        <p:spPr>
          <a:xfrm>
            <a:off x="6547382" y="4970517"/>
            <a:ext cx="3651045" cy="3651045"/>
          </a:xfrm>
          <a:prstGeom prst="ellipse">
            <a:avLst/>
          </a:prstGeom>
          <a:solidFill>
            <a:srgbClr val="9EE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" dur="3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0388 0 " pathEditMode="relative" ptsTypes="AA">
                                      <p:cBhvr>
                                        <p:cTn id="4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0388 0 " pathEditMode="relative" ptsTypes="AA">
                                      <p:cBhvr>
                                        <p:cTn id="4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0388 0 " pathEditMode="relative" ptsTypes="AA">
                                      <p:cBhvr>
                                        <p:cTn id="5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0388 0 " pathEditMode="relative" ptsTypes="AA">
                                      <p:cBhvr>
                                        <p:cTn id="5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xit" presetSubtype="8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7.40741E-7 L -0.00468 0.03333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66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xit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3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3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3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6" grpId="1" build="allAtOnce"/>
      <p:bldP spid="16" grpId="2" uiExpand="1" build="allAtOnce"/>
      <p:bldP spid="18" grpId="0" uiExpand="1" build="p"/>
      <p:bldP spid="18" grpId="1" build="allAtOnce"/>
      <p:bldP spid="18" grpId="2" uiExpand="1" build="allAtOnce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45205F54-20EF-4D34-8F7F-4A7A3E9D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89" y="697892"/>
            <a:ext cx="1379950" cy="769466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A28DA3A3-3717-4077-A1D5-8BDCCFCA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46" y="5318878"/>
            <a:ext cx="1379950" cy="769466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E8C6D3EF-B20D-4A42-A18C-73B2E2A9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04" y="1759249"/>
            <a:ext cx="1126196" cy="627972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79733368-4AD6-43DE-9591-78F1C2A5E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69" y="290494"/>
            <a:ext cx="1143795" cy="638118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59AC36DE-DA74-4066-B2BB-4813D73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5" y="1082625"/>
            <a:ext cx="786753" cy="438926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7F106C15-265C-41C6-A40F-A118346A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4" y="3777568"/>
            <a:ext cx="4645777" cy="650713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57C3B023-21D6-450B-8E55-F76D18F54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31" y="1302088"/>
            <a:ext cx="2390680" cy="4692348"/>
          </a:xfrm>
          <a:prstGeom prst="rect">
            <a:avLst/>
          </a:prstGeom>
        </p:spPr>
      </p:pic>
      <p:sp>
        <p:nvSpPr>
          <p:cNvPr id="64" name="TEXTBOX">
            <a:extLst>
              <a:ext uri="{FF2B5EF4-FFF2-40B4-BE49-F238E27FC236}">
                <a16:creationId xmlns:a16="http://schemas.microsoft.com/office/drawing/2014/main" id="{0CBB4CE6-D518-4206-8A9F-F7B4777317EA}"/>
              </a:ext>
            </a:extLst>
          </p:cNvPr>
          <p:cNvSpPr txBox="1"/>
          <p:nvPr/>
        </p:nvSpPr>
        <p:spPr>
          <a:xfrm>
            <a:off x="406651" y="2745497"/>
            <a:ext cx="6250429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Bulletto Killa¬" panose="02000505050000020003" pitchFamily="2" charset="-18"/>
              </a:rPr>
              <a:t>Our track record speaks</a:t>
            </a:r>
          </a:p>
        </p:txBody>
      </p:sp>
      <p:sp>
        <p:nvSpPr>
          <p:cNvPr id="65" name="TEXTBOX">
            <a:extLst>
              <a:ext uri="{FF2B5EF4-FFF2-40B4-BE49-F238E27FC236}">
                <a16:creationId xmlns:a16="http://schemas.microsoft.com/office/drawing/2014/main" id="{F12B65F1-23F8-4D34-A668-EE181AE2445A}"/>
              </a:ext>
            </a:extLst>
          </p:cNvPr>
          <p:cNvSpPr txBox="1"/>
          <p:nvPr/>
        </p:nvSpPr>
        <p:spPr>
          <a:xfrm>
            <a:off x="398971" y="4345784"/>
            <a:ext cx="4935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ulletto Killa¬" panose="02000505050000020003" pitchFamily="2" charset="-18"/>
              </a:rPr>
              <a:t>with their business</a:t>
            </a:r>
          </a:p>
        </p:txBody>
      </p:sp>
      <p:sp>
        <p:nvSpPr>
          <p:cNvPr id="66" name="TEXTBOX">
            <a:extLst>
              <a:ext uri="{FF2B5EF4-FFF2-40B4-BE49-F238E27FC236}">
                <a16:creationId xmlns:a16="http://schemas.microsoft.com/office/drawing/2014/main" id="{057CA31C-E12D-4BED-A16F-DA465F0E316A}"/>
              </a:ext>
            </a:extLst>
          </p:cNvPr>
          <p:cNvSpPr txBox="1"/>
          <p:nvPr/>
        </p:nvSpPr>
        <p:spPr>
          <a:xfrm>
            <a:off x="424451" y="3341531"/>
            <a:ext cx="573041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>
                <a:solidFill>
                  <a:schemeClr val="tx1">
                    <a:lumMod val="85000"/>
                    <a:lumOff val="15000"/>
                  </a:schemeClr>
                </a:solidFill>
                <a:latin typeface="Neon 80s" panose="02010500000200060000" pitchFamily="2" charset="0"/>
              </a:rPr>
              <a:t>FOR ITSELF WITH MANY OF OUR CLIENTS</a:t>
            </a:r>
          </a:p>
        </p:txBody>
      </p:sp>
      <p:sp>
        <p:nvSpPr>
          <p:cNvPr id="67" name="TEXTBOX">
            <a:extLst>
              <a:ext uri="{FF2B5EF4-FFF2-40B4-BE49-F238E27FC236}">
                <a16:creationId xmlns:a16="http://schemas.microsoft.com/office/drawing/2014/main" id="{9FF25B90-CE6E-49B0-B8DA-C62DC21C8764}"/>
              </a:ext>
            </a:extLst>
          </p:cNvPr>
          <p:cNvSpPr txBox="1"/>
          <p:nvPr/>
        </p:nvSpPr>
        <p:spPr>
          <a:xfrm>
            <a:off x="746197" y="3872521"/>
            <a:ext cx="432842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>
                <a:solidFill>
                  <a:srgbClr val="9EEBB3"/>
                </a:solidFill>
                <a:latin typeface="Lato" panose="020F0502020204030203" pitchFamily="34" charset="0"/>
              </a:rPr>
              <a:t>EXPERIENCING AMAZING RESULTS</a:t>
            </a: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1A704447-B1B3-4549-BAC9-11B5EB2BEF17}"/>
              </a:ext>
            </a:extLst>
          </p:cNvPr>
          <p:cNvGrpSpPr/>
          <p:nvPr/>
        </p:nvGrpSpPr>
        <p:grpSpPr>
          <a:xfrm>
            <a:off x="6871714" y="2073235"/>
            <a:ext cx="5106160" cy="954542"/>
            <a:chOff x="6871714" y="2073235"/>
            <a:chExt cx="5106160" cy="954542"/>
          </a:xfrm>
        </p:grpSpPr>
        <p:pic>
          <p:nvPicPr>
            <p:cNvPr id="18" name="PICTURE">
              <a:extLst>
                <a:ext uri="{FF2B5EF4-FFF2-40B4-BE49-F238E27FC236}">
                  <a16:creationId xmlns:a16="http://schemas.microsoft.com/office/drawing/2014/main" id="{AA3C86CB-A45A-4B99-8EA6-8FE3C598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714" y="2105893"/>
              <a:ext cx="2468880" cy="921884"/>
            </a:xfrm>
            <a:prstGeom prst="rect">
              <a:avLst/>
            </a:prstGeom>
          </p:spPr>
        </p:pic>
        <p:sp>
          <p:nvSpPr>
            <p:cNvPr id="2" name="RECTANGLE">
              <a:extLst>
                <a:ext uri="{FF2B5EF4-FFF2-40B4-BE49-F238E27FC236}">
                  <a16:creationId xmlns:a16="http://schemas.microsoft.com/office/drawing/2014/main" id="{BC7506CD-3DD5-4259-BE9D-1ED3DC0D0D4C}"/>
                </a:ext>
              </a:extLst>
            </p:cNvPr>
            <p:cNvSpPr/>
            <p:nvPr/>
          </p:nvSpPr>
          <p:spPr>
            <a:xfrm>
              <a:off x="9422306" y="2073235"/>
              <a:ext cx="2555568" cy="929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C9F1A54E-04BF-4F4F-940E-20554EA6C075}"/>
              </a:ext>
            </a:extLst>
          </p:cNvPr>
          <p:cNvGrpSpPr/>
          <p:nvPr/>
        </p:nvGrpSpPr>
        <p:grpSpPr>
          <a:xfrm>
            <a:off x="6996698" y="2248166"/>
            <a:ext cx="609395" cy="615614"/>
            <a:chOff x="6996698" y="2248166"/>
            <a:chExt cx="609395" cy="615614"/>
          </a:xfrm>
        </p:grpSpPr>
        <p:pic>
          <p:nvPicPr>
            <p:cNvPr id="20" name="PICTURE">
              <a:extLst>
                <a:ext uri="{FF2B5EF4-FFF2-40B4-BE49-F238E27FC236}">
                  <a16:creationId xmlns:a16="http://schemas.microsoft.com/office/drawing/2014/main" id="{B56F6163-2005-4E76-ADF2-8EC425C1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698" y="2248166"/>
              <a:ext cx="609395" cy="615614"/>
            </a:xfrm>
            <a:prstGeom prst="rect">
              <a:avLst/>
            </a:prstGeom>
          </p:spPr>
        </p:pic>
        <p:pic>
          <p:nvPicPr>
            <p:cNvPr id="22" name="PICTURE">
              <a:extLst>
                <a:ext uri="{FF2B5EF4-FFF2-40B4-BE49-F238E27FC236}">
                  <a16:creationId xmlns:a16="http://schemas.microsoft.com/office/drawing/2014/main" id="{954059E3-CBCD-4152-8D7E-5C186E1B6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956" y="2352052"/>
              <a:ext cx="337346" cy="330858"/>
            </a:xfrm>
            <a:prstGeom prst="rect">
              <a:avLst/>
            </a:prstGeom>
          </p:spPr>
        </p:pic>
      </p:grpSp>
      <p:pic>
        <p:nvPicPr>
          <p:cNvPr id="24" name="PICTURE">
            <a:extLst>
              <a:ext uri="{FF2B5EF4-FFF2-40B4-BE49-F238E27FC236}">
                <a16:creationId xmlns:a16="http://schemas.microsoft.com/office/drawing/2014/main" id="{CDC2CF3A-AF4B-40A6-BBB0-065F56DEB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91" y="2233094"/>
            <a:ext cx="210781" cy="203982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62023CB5-9502-46A0-84B5-BCA794172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774" y="2228070"/>
            <a:ext cx="210781" cy="203982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CD4D7976-5FA1-411A-8D2F-9646DF845E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48" y="2228825"/>
            <a:ext cx="210781" cy="203982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77A5028B-BC46-4AD5-8295-05FCF7BC6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06" y="2228070"/>
            <a:ext cx="210781" cy="203982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68F9E018-B9AF-42A1-B52C-638FA663F3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05" y="2228070"/>
            <a:ext cx="210781" cy="203982"/>
          </a:xfrm>
          <a:prstGeom prst="rect">
            <a:avLst/>
          </a:prstGeom>
        </p:spPr>
      </p:pic>
      <p:pic>
        <p:nvPicPr>
          <p:cNvPr id="30" name="PICTURE">
            <a:extLst>
              <a:ext uri="{FF2B5EF4-FFF2-40B4-BE49-F238E27FC236}">
                <a16:creationId xmlns:a16="http://schemas.microsoft.com/office/drawing/2014/main" id="{C5B81054-7746-44C1-AF03-AD4F9EACA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8" y="2516975"/>
            <a:ext cx="1371600" cy="69527"/>
          </a:xfrm>
          <a:prstGeom prst="rect">
            <a:avLst/>
          </a:prstGeom>
        </p:spPr>
      </p:pic>
      <p:pic>
        <p:nvPicPr>
          <p:cNvPr id="32" name="PICTURE">
            <a:extLst>
              <a:ext uri="{FF2B5EF4-FFF2-40B4-BE49-F238E27FC236}">
                <a16:creationId xmlns:a16="http://schemas.microsoft.com/office/drawing/2014/main" id="{6C2F4287-982F-4BE0-8107-B08A25A3ED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7" y="2625257"/>
            <a:ext cx="1051560" cy="44079"/>
          </a:xfrm>
          <a:prstGeom prst="rect">
            <a:avLst/>
          </a:prstGeom>
        </p:spPr>
      </p:pic>
      <p:pic>
        <p:nvPicPr>
          <p:cNvPr id="34" name="PICTURE">
            <a:extLst>
              <a:ext uri="{FF2B5EF4-FFF2-40B4-BE49-F238E27FC236}">
                <a16:creationId xmlns:a16="http://schemas.microsoft.com/office/drawing/2014/main" id="{F3CB9420-640C-4178-9BC4-C35374F16F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7" y="2708091"/>
            <a:ext cx="822960" cy="37406"/>
          </a:xfrm>
          <a:prstGeom prst="rect">
            <a:avLst/>
          </a:prstGeom>
        </p:spPr>
      </p:pic>
      <p:pic>
        <p:nvPicPr>
          <p:cNvPr id="36" name="PICTURE">
            <a:extLst>
              <a:ext uri="{FF2B5EF4-FFF2-40B4-BE49-F238E27FC236}">
                <a16:creationId xmlns:a16="http://schemas.microsoft.com/office/drawing/2014/main" id="{20E4B2BA-F4A7-40C5-82EA-EF7661A553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87" y="2789276"/>
            <a:ext cx="960120" cy="38662"/>
          </a:xfrm>
          <a:prstGeom prst="rect">
            <a:avLst/>
          </a:prstGeom>
        </p:spPr>
      </p:pic>
      <p:grpSp>
        <p:nvGrpSpPr>
          <p:cNvPr id="68" name="GROUP">
            <a:extLst>
              <a:ext uri="{FF2B5EF4-FFF2-40B4-BE49-F238E27FC236}">
                <a16:creationId xmlns:a16="http://schemas.microsoft.com/office/drawing/2014/main" id="{9B832186-8B86-4AB7-9936-6A7BC7E58459}"/>
              </a:ext>
            </a:extLst>
          </p:cNvPr>
          <p:cNvGrpSpPr/>
          <p:nvPr/>
        </p:nvGrpSpPr>
        <p:grpSpPr>
          <a:xfrm>
            <a:off x="6318806" y="4212284"/>
            <a:ext cx="5106160" cy="954542"/>
            <a:chOff x="6871714" y="2073235"/>
            <a:chExt cx="5106160" cy="954542"/>
          </a:xfrm>
        </p:grpSpPr>
        <p:pic>
          <p:nvPicPr>
            <p:cNvPr id="69" name="PICTURE">
              <a:extLst>
                <a:ext uri="{FF2B5EF4-FFF2-40B4-BE49-F238E27FC236}">
                  <a16:creationId xmlns:a16="http://schemas.microsoft.com/office/drawing/2014/main" id="{95F03D00-B226-4E06-99DA-62D812D8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714" y="2105893"/>
              <a:ext cx="2468880" cy="921884"/>
            </a:xfrm>
            <a:prstGeom prst="rect">
              <a:avLst/>
            </a:prstGeom>
          </p:spPr>
        </p:pic>
        <p:sp>
          <p:nvSpPr>
            <p:cNvPr id="70" name="RECTANGLE">
              <a:extLst>
                <a:ext uri="{FF2B5EF4-FFF2-40B4-BE49-F238E27FC236}">
                  <a16:creationId xmlns:a16="http://schemas.microsoft.com/office/drawing/2014/main" id="{CF4DDEB8-B5D6-4967-BBEA-D13AC4BABA09}"/>
                </a:ext>
              </a:extLst>
            </p:cNvPr>
            <p:cNvSpPr/>
            <p:nvPr/>
          </p:nvSpPr>
          <p:spPr>
            <a:xfrm>
              <a:off x="9422306" y="2073235"/>
              <a:ext cx="2555568" cy="929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">
            <a:extLst>
              <a:ext uri="{FF2B5EF4-FFF2-40B4-BE49-F238E27FC236}">
                <a16:creationId xmlns:a16="http://schemas.microsoft.com/office/drawing/2014/main" id="{F15B7F44-CD82-4DD7-945C-4B8D5944EA91}"/>
              </a:ext>
            </a:extLst>
          </p:cNvPr>
          <p:cNvGrpSpPr/>
          <p:nvPr/>
        </p:nvGrpSpPr>
        <p:grpSpPr>
          <a:xfrm>
            <a:off x="5956437" y="3113957"/>
            <a:ext cx="5054865" cy="954542"/>
            <a:chOff x="4285729" y="2073235"/>
            <a:chExt cx="5054865" cy="954542"/>
          </a:xfrm>
        </p:grpSpPr>
        <p:pic>
          <p:nvPicPr>
            <p:cNvPr id="72" name="PICTURE">
              <a:extLst>
                <a:ext uri="{FF2B5EF4-FFF2-40B4-BE49-F238E27FC236}">
                  <a16:creationId xmlns:a16="http://schemas.microsoft.com/office/drawing/2014/main" id="{98F847FB-1004-4D61-84B9-914E11752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71714" y="2105893"/>
              <a:ext cx="2468880" cy="921884"/>
            </a:xfrm>
            <a:prstGeom prst="rect">
              <a:avLst/>
            </a:prstGeom>
          </p:spPr>
        </p:pic>
        <p:sp>
          <p:nvSpPr>
            <p:cNvPr id="73" name="RECTANGLE">
              <a:extLst>
                <a:ext uri="{FF2B5EF4-FFF2-40B4-BE49-F238E27FC236}">
                  <a16:creationId xmlns:a16="http://schemas.microsoft.com/office/drawing/2014/main" id="{5331D3A5-1F9A-4F42-A987-CF61B07BDD20}"/>
                </a:ext>
              </a:extLst>
            </p:cNvPr>
            <p:cNvSpPr/>
            <p:nvPr/>
          </p:nvSpPr>
          <p:spPr>
            <a:xfrm>
              <a:off x="4285729" y="2073235"/>
              <a:ext cx="2555568" cy="929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">
            <a:extLst>
              <a:ext uri="{FF2B5EF4-FFF2-40B4-BE49-F238E27FC236}">
                <a16:creationId xmlns:a16="http://schemas.microsoft.com/office/drawing/2014/main" id="{A215EDAF-67BC-41ED-B048-88EBFD1DDE8F}"/>
              </a:ext>
            </a:extLst>
          </p:cNvPr>
          <p:cNvGrpSpPr/>
          <p:nvPr/>
        </p:nvGrpSpPr>
        <p:grpSpPr>
          <a:xfrm>
            <a:off x="8717701" y="3251084"/>
            <a:ext cx="609395" cy="615614"/>
            <a:chOff x="6996698" y="2248166"/>
            <a:chExt cx="609395" cy="615614"/>
          </a:xfrm>
        </p:grpSpPr>
        <p:pic>
          <p:nvPicPr>
            <p:cNvPr id="99" name="PICTURE">
              <a:extLst>
                <a:ext uri="{FF2B5EF4-FFF2-40B4-BE49-F238E27FC236}">
                  <a16:creationId xmlns:a16="http://schemas.microsoft.com/office/drawing/2014/main" id="{276EFBF5-E186-4413-B34B-053701BF2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698" y="2248166"/>
              <a:ext cx="609395" cy="615614"/>
            </a:xfrm>
            <a:prstGeom prst="rect">
              <a:avLst/>
            </a:prstGeom>
          </p:spPr>
        </p:pic>
        <p:pic>
          <p:nvPicPr>
            <p:cNvPr id="100" name="PICTURE">
              <a:extLst>
                <a:ext uri="{FF2B5EF4-FFF2-40B4-BE49-F238E27FC236}">
                  <a16:creationId xmlns:a16="http://schemas.microsoft.com/office/drawing/2014/main" id="{007625B8-23E6-4E37-A3AA-DA259466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956" y="2352052"/>
              <a:ext cx="337346" cy="330858"/>
            </a:xfrm>
            <a:prstGeom prst="rect">
              <a:avLst/>
            </a:prstGeom>
          </p:spPr>
        </p:pic>
      </p:grpSp>
      <p:pic>
        <p:nvPicPr>
          <p:cNvPr id="101" name="PICTURE">
            <a:extLst>
              <a:ext uri="{FF2B5EF4-FFF2-40B4-BE49-F238E27FC236}">
                <a16:creationId xmlns:a16="http://schemas.microsoft.com/office/drawing/2014/main" id="{19FF1215-8564-4972-97C8-82DCDE2AA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94" y="3236012"/>
            <a:ext cx="210781" cy="203982"/>
          </a:xfrm>
          <a:prstGeom prst="rect">
            <a:avLst/>
          </a:prstGeom>
        </p:spPr>
      </p:pic>
      <p:pic>
        <p:nvPicPr>
          <p:cNvPr id="102" name="PICTURE">
            <a:extLst>
              <a:ext uri="{FF2B5EF4-FFF2-40B4-BE49-F238E27FC236}">
                <a16:creationId xmlns:a16="http://schemas.microsoft.com/office/drawing/2014/main" id="{96CD8E04-51FC-4406-97D4-00173929F4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77" y="3230988"/>
            <a:ext cx="210781" cy="203982"/>
          </a:xfrm>
          <a:prstGeom prst="rect">
            <a:avLst/>
          </a:prstGeom>
        </p:spPr>
      </p:pic>
      <p:pic>
        <p:nvPicPr>
          <p:cNvPr id="103" name="PICTURE">
            <a:extLst>
              <a:ext uri="{FF2B5EF4-FFF2-40B4-BE49-F238E27FC236}">
                <a16:creationId xmlns:a16="http://schemas.microsoft.com/office/drawing/2014/main" id="{6645D3CE-5AC3-40C7-983B-17ACCE572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351" y="3231743"/>
            <a:ext cx="210781" cy="203982"/>
          </a:xfrm>
          <a:prstGeom prst="rect">
            <a:avLst/>
          </a:prstGeom>
        </p:spPr>
      </p:pic>
      <p:pic>
        <p:nvPicPr>
          <p:cNvPr id="104" name="PICTURE">
            <a:extLst>
              <a:ext uri="{FF2B5EF4-FFF2-40B4-BE49-F238E27FC236}">
                <a16:creationId xmlns:a16="http://schemas.microsoft.com/office/drawing/2014/main" id="{6032490B-CE7A-4401-9739-1EECB8B99A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09" y="3230988"/>
            <a:ext cx="210781" cy="203982"/>
          </a:xfrm>
          <a:prstGeom prst="rect">
            <a:avLst/>
          </a:prstGeom>
        </p:spPr>
      </p:pic>
      <p:pic>
        <p:nvPicPr>
          <p:cNvPr id="105" name="PICTURE">
            <a:extLst>
              <a:ext uri="{FF2B5EF4-FFF2-40B4-BE49-F238E27FC236}">
                <a16:creationId xmlns:a16="http://schemas.microsoft.com/office/drawing/2014/main" id="{C60DE8CA-3D6C-4065-9A6A-660A744E5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08" y="3230988"/>
            <a:ext cx="210781" cy="203982"/>
          </a:xfrm>
          <a:prstGeom prst="rect">
            <a:avLst/>
          </a:prstGeom>
        </p:spPr>
      </p:pic>
      <p:pic>
        <p:nvPicPr>
          <p:cNvPr id="106" name="PICTURE">
            <a:extLst>
              <a:ext uri="{FF2B5EF4-FFF2-40B4-BE49-F238E27FC236}">
                <a16:creationId xmlns:a16="http://schemas.microsoft.com/office/drawing/2014/main" id="{FEB55E65-512D-4A15-8407-996E3223A7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591" y="3519893"/>
            <a:ext cx="1371600" cy="69527"/>
          </a:xfrm>
          <a:prstGeom prst="rect">
            <a:avLst/>
          </a:prstGeom>
        </p:spPr>
      </p:pic>
      <p:pic>
        <p:nvPicPr>
          <p:cNvPr id="107" name="PICTURE">
            <a:extLst>
              <a:ext uri="{FF2B5EF4-FFF2-40B4-BE49-F238E27FC236}">
                <a16:creationId xmlns:a16="http://schemas.microsoft.com/office/drawing/2014/main" id="{BCE1044D-8C88-4E41-9848-AE2FC87EF5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590" y="3628175"/>
            <a:ext cx="1051560" cy="44079"/>
          </a:xfrm>
          <a:prstGeom prst="rect">
            <a:avLst/>
          </a:prstGeom>
        </p:spPr>
      </p:pic>
      <p:pic>
        <p:nvPicPr>
          <p:cNvPr id="108" name="PICTURE">
            <a:extLst>
              <a:ext uri="{FF2B5EF4-FFF2-40B4-BE49-F238E27FC236}">
                <a16:creationId xmlns:a16="http://schemas.microsoft.com/office/drawing/2014/main" id="{85F87447-F372-4F27-AB51-A49FEB059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590" y="3711009"/>
            <a:ext cx="822960" cy="37406"/>
          </a:xfrm>
          <a:prstGeom prst="rect">
            <a:avLst/>
          </a:prstGeom>
        </p:spPr>
      </p:pic>
      <p:pic>
        <p:nvPicPr>
          <p:cNvPr id="109" name="PICTURE">
            <a:extLst>
              <a:ext uri="{FF2B5EF4-FFF2-40B4-BE49-F238E27FC236}">
                <a16:creationId xmlns:a16="http://schemas.microsoft.com/office/drawing/2014/main" id="{28A77119-2B8C-4FFF-A017-BD3AA07E88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590" y="3792194"/>
            <a:ext cx="960120" cy="38662"/>
          </a:xfrm>
          <a:prstGeom prst="rect">
            <a:avLst/>
          </a:prstGeom>
        </p:spPr>
      </p:pic>
      <p:grpSp>
        <p:nvGrpSpPr>
          <p:cNvPr id="122" name="GROUP">
            <a:extLst>
              <a:ext uri="{FF2B5EF4-FFF2-40B4-BE49-F238E27FC236}">
                <a16:creationId xmlns:a16="http://schemas.microsoft.com/office/drawing/2014/main" id="{EF947810-6C07-4369-8FB3-519086A42815}"/>
              </a:ext>
            </a:extLst>
          </p:cNvPr>
          <p:cNvGrpSpPr/>
          <p:nvPr/>
        </p:nvGrpSpPr>
        <p:grpSpPr>
          <a:xfrm>
            <a:off x="6471007" y="4342334"/>
            <a:ext cx="609395" cy="615614"/>
            <a:chOff x="6996698" y="2248166"/>
            <a:chExt cx="609395" cy="615614"/>
          </a:xfrm>
        </p:grpSpPr>
        <p:pic>
          <p:nvPicPr>
            <p:cNvPr id="123" name="PICTURE">
              <a:extLst>
                <a:ext uri="{FF2B5EF4-FFF2-40B4-BE49-F238E27FC236}">
                  <a16:creationId xmlns:a16="http://schemas.microsoft.com/office/drawing/2014/main" id="{A789579D-DDC5-4D07-B918-77E47025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698" y="2248166"/>
              <a:ext cx="609395" cy="615614"/>
            </a:xfrm>
            <a:prstGeom prst="rect">
              <a:avLst/>
            </a:prstGeom>
          </p:spPr>
        </p:pic>
        <p:pic>
          <p:nvPicPr>
            <p:cNvPr id="124" name="PICTURE">
              <a:extLst>
                <a:ext uri="{FF2B5EF4-FFF2-40B4-BE49-F238E27FC236}">
                  <a16:creationId xmlns:a16="http://schemas.microsoft.com/office/drawing/2014/main" id="{3042C304-CC90-45EA-8156-CE67C281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956" y="2352052"/>
              <a:ext cx="337346" cy="330858"/>
            </a:xfrm>
            <a:prstGeom prst="rect">
              <a:avLst/>
            </a:prstGeom>
          </p:spPr>
        </p:pic>
      </p:grpSp>
      <p:pic>
        <p:nvPicPr>
          <p:cNvPr id="125" name="PICTURE">
            <a:extLst>
              <a:ext uri="{FF2B5EF4-FFF2-40B4-BE49-F238E27FC236}">
                <a16:creationId xmlns:a16="http://schemas.microsoft.com/office/drawing/2014/main" id="{9BF5AC55-6411-4DA7-9680-23F5173EE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00" y="4327262"/>
            <a:ext cx="210781" cy="203982"/>
          </a:xfrm>
          <a:prstGeom prst="rect">
            <a:avLst/>
          </a:prstGeom>
        </p:spPr>
      </p:pic>
      <p:pic>
        <p:nvPicPr>
          <p:cNvPr id="126" name="PICTURE">
            <a:extLst>
              <a:ext uri="{FF2B5EF4-FFF2-40B4-BE49-F238E27FC236}">
                <a16:creationId xmlns:a16="http://schemas.microsoft.com/office/drawing/2014/main" id="{A09D6F1B-A72E-45AE-83CC-C80D660F81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83" y="4322238"/>
            <a:ext cx="210781" cy="203982"/>
          </a:xfrm>
          <a:prstGeom prst="rect">
            <a:avLst/>
          </a:prstGeom>
        </p:spPr>
      </p:pic>
      <p:pic>
        <p:nvPicPr>
          <p:cNvPr id="127" name="PICTURE">
            <a:extLst>
              <a:ext uri="{FF2B5EF4-FFF2-40B4-BE49-F238E27FC236}">
                <a16:creationId xmlns:a16="http://schemas.microsoft.com/office/drawing/2014/main" id="{F9A38EF4-5B2D-45E9-8E89-7530CB9A2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57" y="4322993"/>
            <a:ext cx="210781" cy="203982"/>
          </a:xfrm>
          <a:prstGeom prst="rect">
            <a:avLst/>
          </a:prstGeom>
        </p:spPr>
      </p:pic>
      <p:pic>
        <p:nvPicPr>
          <p:cNvPr id="128" name="PICTURE">
            <a:extLst>
              <a:ext uri="{FF2B5EF4-FFF2-40B4-BE49-F238E27FC236}">
                <a16:creationId xmlns:a16="http://schemas.microsoft.com/office/drawing/2014/main" id="{9BDB6E42-BC61-495E-A4CF-BB070C4121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15" y="4322238"/>
            <a:ext cx="210781" cy="203982"/>
          </a:xfrm>
          <a:prstGeom prst="rect">
            <a:avLst/>
          </a:prstGeom>
        </p:spPr>
      </p:pic>
      <p:pic>
        <p:nvPicPr>
          <p:cNvPr id="129" name="PICTURE">
            <a:extLst>
              <a:ext uri="{FF2B5EF4-FFF2-40B4-BE49-F238E27FC236}">
                <a16:creationId xmlns:a16="http://schemas.microsoft.com/office/drawing/2014/main" id="{E5023842-A19E-4973-8BCA-626B38D74E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414" y="4322238"/>
            <a:ext cx="210781" cy="203982"/>
          </a:xfrm>
          <a:prstGeom prst="rect">
            <a:avLst/>
          </a:prstGeom>
        </p:spPr>
      </p:pic>
      <p:pic>
        <p:nvPicPr>
          <p:cNvPr id="130" name="PICTURE">
            <a:extLst>
              <a:ext uri="{FF2B5EF4-FFF2-40B4-BE49-F238E27FC236}">
                <a16:creationId xmlns:a16="http://schemas.microsoft.com/office/drawing/2014/main" id="{3AB191F1-69F3-4C97-B0C9-6DCE41680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97" y="4611143"/>
            <a:ext cx="1371600" cy="69527"/>
          </a:xfrm>
          <a:prstGeom prst="rect">
            <a:avLst/>
          </a:prstGeom>
        </p:spPr>
      </p:pic>
      <p:pic>
        <p:nvPicPr>
          <p:cNvPr id="131" name="PICTURE">
            <a:extLst>
              <a:ext uri="{FF2B5EF4-FFF2-40B4-BE49-F238E27FC236}">
                <a16:creationId xmlns:a16="http://schemas.microsoft.com/office/drawing/2014/main" id="{027D3ACA-DCE0-4ED0-9EC9-910031B831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96" y="4719425"/>
            <a:ext cx="1051560" cy="44079"/>
          </a:xfrm>
          <a:prstGeom prst="rect">
            <a:avLst/>
          </a:prstGeom>
        </p:spPr>
      </p:pic>
      <p:pic>
        <p:nvPicPr>
          <p:cNvPr id="132" name="PICTURE">
            <a:extLst>
              <a:ext uri="{FF2B5EF4-FFF2-40B4-BE49-F238E27FC236}">
                <a16:creationId xmlns:a16="http://schemas.microsoft.com/office/drawing/2014/main" id="{8AC355E5-E912-4478-BFB5-6B26EF45DE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96" y="4802259"/>
            <a:ext cx="822960" cy="37406"/>
          </a:xfrm>
          <a:prstGeom prst="rect">
            <a:avLst/>
          </a:prstGeom>
        </p:spPr>
      </p:pic>
      <p:pic>
        <p:nvPicPr>
          <p:cNvPr id="133" name="PICTURE">
            <a:extLst>
              <a:ext uri="{FF2B5EF4-FFF2-40B4-BE49-F238E27FC236}">
                <a16:creationId xmlns:a16="http://schemas.microsoft.com/office/drawing/2014/main" id="{CF9DDEE0-D2BA-4D87-9080-ADB2826FCE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96" y="4883444"/>
            <a:ext cx="960120" cy="38662"/>
          </a:xfrm>
          <a:prstGeom prst="rect">
            <a:avLst/>
          </a:prstGeom>
        </p:spPr>
      </p:pic>
      <p:sp>
        <p:nvSpPr>
          <p:cNvPr id="134" name="RECTANGLE">
            <a:extLst>
              <a:ext uri="{FF2B5EF4-FFF2-40B4-BE49-F238E27FC236}">
                <a16:creationId xmlns:a16="http://schemas.microsoft.com/office/drawing/2014/main" id="{7E542AD8-9B53-4F30-98CD-66EC8809EEFB}"/>
              </a:ext>
            </a:extLst>
          </p:cNvPr>
          <p:cNvSpPr/>
          <p:nvPr/>
        </p:nvSpPr>
        <p:spPr>
          <a:xfrm>
            <a:off x="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">
            <a:extLst>
              <a:ext uri="{FF2B5EF4-FFF2-40B4-BE49-F238E27FC236}">
                <a16:creationId xmlns:a16="http://schemas.microsoft.com/office/drawing/2014/main" id="{FE6D14C1-4E78-42D5-913A-9DEE0AB08558}"/>
              </a:ext>
            </a:extLst>
          </p:cNvPr>
          <p:cNvSpPr/>
          <p:nvPr/>
        </p:nvSpPr>
        <p:spPr>
          <a:xfrm>
            <a:off x="1238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">
            <a:extLst>
              <a:ext uri="{FF2B5EF4-FFF2-40B4-BE49-F238E27FC236}">
                <a16:creationId xmlns:a16="http://schemas.microsoft.com/office/drawing/2014/main" id="{C90E1B0F-C5FD-4BE0-9771-234D7F191E28}"/>
              </a:ext>
            </a:extLst>
          </p:cNvPr>
          <p:cNvSpPr/>
          <p:nvPr/>
        </p:nvSpPr>
        <p:spPr>
          <a:xfrm>
            <a:off x="2476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">
            <a:extLst>
              <a:ext uri="{FF2B5EF4-FFF2-40B4-BE49-F238E27FC236}">
                <a16:creationId xmlns:a16="http://schemas.microsoft.com/office/drawing/2014/main" id="{E7CD51C1-1986-416C-91A9-F6B2CC2AFBC6}"/>
              </a:ext>
            </a:extLst>
          </p:cNvPr>
          <p:cNvSpPr/>
          <p:nvPr/>
        </p:nvSpPr>
        <p:spPr>
          <a:xfrm>
            <a:off x="3714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">
            <a:extLst>
              <a:ext uri="{FF2B5EF4-FFF2-40B4-BE49-F238E27FC236}">
                <a16:creationId xmlns:a16="http://schemas.microsoft.com/office/drawing/2014/main" id="{A27B0210-6419-4AEC-AC4A-3D8DDB480E2C}"/>
              </a:ext>
            </a:extLst>
          </p:cNvPr>
          <p:cNvSpPr/>
          <p:nvPr/>
        </p:nvSpPr>
        <p:spPr>
          <a:xfrm>
            <a:off x="4953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">
            <a:extLst>
              <a:ext uri="{FF2B5EF4-FFF2-40B4-BE49-F238E27FC236}">
                <a16:creationId xmlns:a16="http://schemas.microsoft.com/office/drawing/2014/main" id="{81CA2B59-DB7C-4F41-A49C-A1C67865DD3E}"/>
              </a:ext>
            </a:extLst>
          </p:cNvPr>
          <p:cNvSpPr/>
          <p:nvPr/>
        </p:nvSpPr>
        <p:spPr>
          <a:xfrm>
            <a:off x="6191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">
            <a:extLst>
              <a:ext uri="{FF2B5EF4-FFF2-40B4-BE49-F238E27FC236}">
                <a16:creationId xmlns:a16="http://schemas.microsoft.com/office/drawing/2014/main" id="{01AFB881-3EB0-41CB-ADC7-C8DD67003974}"/>
              </a:ext>
            </a:extLst>
          </p:cNvPr>
          <p:cNvSpPr/>
          <p:nvPr/>
        </p:nvSpPr>
        <p:spPr>
          <a:xfrm>
            <a:off x="7429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">
            <a:extLst>
              <a:ext uri="{FF2B5EF4-FFF2-40B4-BE49-F238E27FC236}">
                <a16:creationId xmlns:a16="http://schemas.microsoft.com/office/drawing/2014/main" id="{E0031AE9-D2B7-4920-BB54-8BCEDA0AD7E6}"/>
              </a:ext>
            </a:extLst>
          </p:cNvPr>
          <p:cNvSpPr/>
          <p:nvPr/>
        </p:nvSpPr>
        <p:spPr>
          <a:xfrm>
            <a:off x="8667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">
            <a:extLst>
              <a:ext uri="{FF2B5EF4-FFF2-40B4-BE49-F238E27FC236}">
                <a16:creationId xmlns:a16="http://schemas.microsoft.com/office/drawing/2014/main" id="{26E33B11-8C0E-4021-96F0-CEC2F75DFD7A}"/>
              </a:ext>
            </a:extLst>
          </p:cNvPr>
          <p:cNvSpPr/>
          <p:nvPr/>
        </p:nvSpPr>
        <p:spPr>
          <a:xfrm>
            <a:off x="9906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">
            <a:extLst>
              <a:ext uri="{FF2B5EF4-FFF2-40B4-BE49-F238E27FC236}">
                <a16:creationId xmlns:a16="http://schemas.microsoft.com/office/drawing/2014/main" id="{AC3A1BCE-4D31-4578-AE27-F16A3B56F64C}"/>
              </a:ext>
            </a:extLst>
          </p:cNvPr>
          <p:cNvSpPr/>
          <p:nvPr/>
        </p:nvSpPr>
        <p:spPr>
          <a:xfrm>
            <a:off x="11144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">
            <a:extLst>
              <a:ext uri="{FF2B5EF4-FFF2-40B4-BE49-F238E27FC236}">
                <a16:creationId xmlns:a16="http://schemas.microsoft.com/office/drawing/2014/main" id="{B908D6DE-8238-426A-AD3C-AF22F55D9D98}"/>
              </a:ext>
            </a:extLst>
          </p:cNvPr>
          <p:cNvSpPr/>
          <p:nvPr/>
        </p:nvSpPr>
        <p:spPr>
          <a:xfrm>
            <a:off x="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">
            <a:extLst>
              <a:ext uri="{FF2B5EF4-FFF2-40B4-BE49-F238E27FC236}">
                <a16:creationId xmlns:a16="http://schemas.microsoft.com/office/drawing/2014/main" id="{50044F16-49C7-4A39-A1D0-E6184BDE027E}"/>
              </a:ext>
            </a:extLst>
          </p:cNvPr>
          <p:cNvSpPr/>
          <p:nvPr/>
        </p:nvSpPr>
        <p:spPr>
          <a:xfrm>
            <a:off x="1238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">
            <a:extLst>
              <a:ext uri="{FF2B5EF4-FFF2-40B4-BE49-F238E27FC236}">
                <a16:creationId xmlns:a16="http://schemas.microsoft.com/office/drawing/2014/main" id="{6E330EEA-BB13-409E-8806-F89635832E06}"/>
              </a:ext>
            </a:extLst>
          </p:cNvPr>
          <p:cNvSpPr/>
          <p:nvPr/>
        </p:nvSpPr>
        <p:spPr>
          <a:xfrm>
            <a:off x="2476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">
            <a:extLst>
              <a:ext uri="{FF2B5EF4-FFF2-40B4-BE49-F238E27FC236}">
                <a16:creationId xmlns:a16="http://schemas.microsoft.com/office/drawing/2014/main" id="{594C8926-CE8D-4B16-AF5E-A1420DD496DF}"/>
              </a:ext>
            </a:extLst>
          </p:cNvPr>
          <p:cNvSpPr/>
          <p:nvPr/>
        </p:nvSpPr>
        <p:spPr>
          <a:xfrm>
            <a:off x="3714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57DD2717-C5E1-452A-81F5-4EC35FB94E1F}"/>
              </a:ext>
            </a:extLst>
          </p:cNvPr>
          <p:cNvSpPr/>
          <p:nvPr/>
        </p:nvSpPr>
        <p:spPr>
          <a:xfrm>
            <a:off x="4953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">
            <a:extLst>
              <a:ext uri="{FF2B5EF4-FFF2-40B4-BE49-F238E27FC236}">
                <a16:creationId xmlns:a16="http://schemas.microsoft.com/office/drawing/2014/main" id="{E0A195B9-6326-44DC-9068-2AA19781EA6B}"/>
              </a:ext>
            </a:extLst>
          </p:cNvPr>
          <p:cNvSpPr/>
          <p:nvPr/>
        </p:nvSpPr>
        <p:spPr>
          <a:xfrm>
            <a:off x="6191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">
            <a:extLst>
              <a:ext uri="{FF2B5EF4-FFF2-40B4-BE49-F238E27FC236}">
                <a16:creationId xmlns:a16="http://schemas.microsoft.com/office/drawing/2014/main" id="{91E2BF7E-DF2D-4518-A45D-F908347E2AA0}"/>
              </a:ext>
            </a:extLst>
          </p:cNvPr>
          <p:cNvSpPr/>
          <p:nvPr/>
        </p:nvSpPr>
        <p:spPr>
          <a:xfrm>
            <a:off x="7429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">
            <a:extLst>
              <a:ext uri="{FF2B5EF4-FFF2-40B4-BE49-F238E27FC236}">
                <a16:creationId xmlns:a16="http://schemas.microsoft.com/office/drawing/2014/main" id="{86B27C09-26E6-4C35-9877-931F82063804}"/>
              </a:ext>
            </a:extLst>
          </p:cNvPr>
          <p:cNvSpPr/>
          <p:nvPr/>
        </p:nvSpPr>
        <p:spPr>
          <a:xfrm>
            <a:off x="8667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">
            <a:extLst>
              <a:ext uri="{FF2B5EF4-FFF2-40B4-BE49-F238E27FC236}">
                <a16:creationId xmlns:a16="http://schemas.microsoft.com/office/drawing/2014/main" id="{9AAA33B9-8347-485E-80E0-02B4F5EA258F}"/>
              </a:ext>
            </a:extLst>
          </p:cNvPr>
          <p:cNvSpPr/>
          <p:nvPr/>
        </p:nvSpPr>
        <p:spPr>
          <a:xfrm>
            <a:off x="9906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">
            <a:extLst>
              <a:ext uri="{FF2B5EF4-FFF2-40B4-BE49-F238E27FC236}">
                <a16:creationId xmlns:a16="http://schemas.microsoft.com/office/drawing/2014/main" id="{ED43E69D-5A18-4FFA-9003-EC3C9B498A8E}"/>
              </a:ext>
            </a:extLst>
          </p:cNvPr>
          <p:cNvSpPr/>
          <p:nvPr/>
        </p:nvSpPr>
        <p:spPr>
          <a:xfrm>
            <a:off x="11144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9ED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4A145E-C4F1-4F3D-BADA-9A64BBE973AD}"/>
              </a:ext>
            </a:extLst>
          </p:cNvPr>
          <p:cNvSpPr/>
          <p:nvPr/>
        </p:nvSpPr>
        <p:spPr>
          <a:xfrm>
            <a:off x="2065015" y="-2826067"/>
            <a:ext cx="1428750" cy="157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5610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1.11022E-16 L -0.00468 0.0333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6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400"/>
                            </p:stCondLst>
                            <p:childTnLst>
                              <p:par>
                                <p:cTn id="15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6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6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9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9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6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6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6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6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9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9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8C903235-43CA-42D9-8A94-44EDD692F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0F871281-2EEA-4A1D-BAF5-779DB84B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1" y="365256"/>
            <a:ext cx="365760" cy="365760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60B1EC9E-7CF7-464A-8D67-A14B803DE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" y="365256"/>
            <a:ext cx="365760" cy="365760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8C401451-855F-4757-85B9-3D0E65580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5" y="365256"/>
            <a:ext cx="365760" cy="365760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ABF6595C-FDBE-4915-9AD6-C2D44DF99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382" y="365256"/>
            <a:ext cx="365760" cy="365760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E14A33FB-8544-41B2-9E26-DDF8BED6C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4" y="485440"/>
            <a:ext cx="4892040" cy="126577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D6AD080B-D657-4F8A-B74F-2FB0FEA8DA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0" y="1096271"/>
            <a:ext cx="11360381" cy="5764506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ADF8A45D-1DE4-42D1-915B-1F6637FE8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387" y="1227687"/>
            <a:ext cx="145468" cy="5394960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895F0ACD-6ABC-4AA2-8A89-22EEAB6F57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56" y="1448360"/>
            <a:ext cx="6035040" cy="299519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B620FA37-29F3-4C62-99F0-FEB2D9507988}"/>
              </a:ext>
            </a:extLst>
          </p:cNvPr>
          <p:cNvGrpSpPr/>
          <p:nvPr/>
        </p:nvGrpSpPr>
        <p:grpSpPr>
          <a:xfrm>
            <a:off x="1070403" y="2399474"/>
            <a:ext cx="1430138" cy="1423945"/>
            <a:chOff x="1070403" y="2399474"/>
            <a:chExt cx="1430138" cy="1423945"/>
          </a:xfrm>
        </p:grpSpPr>
        <p:pic>
          <p:nvPicPr>
            <p:cNvPr id="19" name="PICTURE">
              <a:extLst>
                <a:ext uri="{FF2B5EF4-FFF2-40B4-BE49-F238E27FC236}">
                  <a16:creationId xmlns:a16="http://schemas.microsoft.com/office/drawing/2014/main" id="{1AE264ED-2ED1-476C-AC41-0FC9BE9E6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03" y="2399474"/>
              <a:ext cx="1430138" cy="1423945"/>
            </a:xfrm>
            <a:prstGeom prst="rect">
              <a:avLst/>
            </a:prstGeom>
          </p:spPr>
        </p:pic>
        <p:pic>
          <p:nvPicPr>
            <p:cNvPr id="21" name="PICTURE">
              <a:extLst>
                <a:ext uri="{FF2B5EF4-FFF2-40B4-BE49-F238E27FC236}">
                  <a16:creationId xmlns:a16="http://schemas.microsoft.com/office/drawing/2014/main" id="{0068C213-E439-49B9-96BD-7BCCAD67F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588" y="2617348"/>
              <a:ext cx="843767" cy="988195"/>
            </a:xfrm>
            <a:prstGeom prst="rect">
              <a:avLst/>
            </a:prstGeom>
          </p:spPr>
        </p:pic>
      </p:grpSp>
      <p:pic>
        <p:nvPicPr>
          <p:cNvPr id="23" name="PICTURE">
            <a:extLst>
              <a:ext uri="{FF2B5EF4-FFF2-40B4-BE49-F238E27FC236}">
                <a16:creationId xmlns:a16="http://schemas.microsoft.com/office/drawing/2014/main" id="{F00756F0-A215-4A30-AFF8-1F53B50625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075" y="2540322"/>
            <a:ext cx="310275" cy="297347"/>
          </a:xfrm>
          <a:prstGeom prst="rect">
            <a:avLst/>
          </a:prstGeom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969AA19A-A9FA-4C06-8D51-480E5D92B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69" y="2540322"/>
            <a:ext cx="310275" cy="297347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0DF96634-C1A3-49CA-B142-03F028B221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07" y="2540322"/>
            <a:ext cx="310275" cy="297347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092FC451-21BB-426D-920A-DD1F7ABC07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45" y="2540321"/>
            <a:ext cx="310275" cy="297347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D4C36E1E-4B81-47AA-BAE5-E13139815F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39" y="2540321"/>
            <a:ext cx="310275" cy="297347"/>
          </a:xfrm>
          <a:prstGeom prst="rect">
            <a:avLst/>
          </a:prstGeom>
        </p:spPr>
      </p:pic>
      <p:pic>
        <p:nvPicPr>
          <p:cNvPr id="29" name="PICTURE">
            <a:extLst>
              <a:ext uri="{FF2B5EF4-FFF2-40B4-BE49-F238E27FC236}">
                <a16:creationId xmlns:a16="http://schemas.microsoft.com/office/drawing/2014/main" id="{E8ADCE50-25E2-45D1-899D-44995419C2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3043048"/>
            <a:ext cx="2651760" cy="139566"/>
          </a:xfrm>
          <a:prstGeom prst="rect">
            <a:avLst/>
          </a:prstGeom>
        </p:spPr>
      </p:pic>
      <p:pic>
        <p:nvPicPr>
          <p:cNvPr id="31" name="PICTURE">
            <a:extLst>
              <a:ext uri="{FF2B5EF4-FFF2-40B4-BE49-F238E27FC236}">
                <a16:creationId xmlns:a16="http://schemas.microsoft.com/office/drawing/2014/main" id="{93836BF7-A7F7-4938-B672-27B09CD2E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3275113"/>
            <a:ext cx="2057400" cy="70721"/>
          </a:xfrm>
          <a:prstGeom prst="rect">
            <a:avLst/>
          </a:prstGeom>
        </p:spPr>
      </p:pic>
      <p:pic>
        <p:nvPicPr>
          <p:cNvPr id="33" name="PICTURE">
            <a:extLst>
              <a:ext uri="{FF2B5EF4-FFF2-40B4-BE49-F238E27FC236}">
                <a16:creationId xmlns:a16="http://schemas.microsoft.com/office/drawing/2014/main" id="{F7DCA83E-6AC8-4E55-80BD-4944F5EA7E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3424757"/>
            <a:ext cx="1554480" cy="73440"/>
          </a:xfrm>
          <a:prstGeom prst="rect">
            <a:avLst/>
          </a:prstGeom>
        </p:spPr>
      </p:pic>
      <p:pic>
        <p:nvPicPr>
          <p:cNvPr id="35" name="PICTURE">
            <a:extLst>
              <a:ext uri="{FF2B5EF4-FFF2-40B4-BE49-F238E27FC236}">
                <a16:creationId xmlns:a16="http://schemas.microsoft.com/office/drawing/2014/main" id="{4186B4A3-8E4B-4E5C-9BC0-F6EF2BA47C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3577120"/>
            <a:ext cx="1828800" cy="76736"/>
          </a:xfrm>
          <a:prstGeom prst="rect">
            <a:avLst/>
          </a:prstGeom>
        </p:spPr>
      </p:pic>
      <p:grpSp>
        <p:nvGrpSpPr>
          <p:cNvPr id="74" name="GROUP">
            <a:extLst>
              <a:ext uri="{FF2B5EF4-FFF2-40B4-BE49-F238E27FC236}">
                <a16:creationId xmlns:a16="http://schemas.microsoft.com/office/drawing/2014/main" id="{61EDACE1-E70F-43D9-98AF-042A7C95C7A6}"/>
              </a:ext>
            </a:extLst>
          </p:cNvPr>
          <p:cNvGrpSpPr/>
          <p:nvPr/>
        </p:nvGrpSpPr>
        <p:grpSpPr>
          <a:xfrm>
            <a:off x="6963890" y="4689791"/>
            <a:ext cx="908512" cy="1210269"/>
            <a:chOff x="6963890" y="4689791"/>
            <a:chExt cx="908512" cy="1210269"/>
          </a:xfrm>
        </p:grpSpPr>
        <p:pic>
          <p:nvPicPr>
            <p:cNvPr id="52" name="PICTURE">
              <a:extLst>
                <a:ext uri="{FF2B5EF4-FFF2-40B4-BE49-F238E27FC236}">
                  <a16:creationId xmlns:a16="http://schemas.microsoft.com/office/drawing/2014/main" id="{A276DD56-813E-4C3F-BE95-686770FB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3890" y="4689791"/>
              <a:ext cx="908512" cy="908512"/>
            </a:xfrm>
            <a:prstGeom prst="rect">
              <a:avLst/>
            </a:prstGeom>
          </p:spPr>
        </p:pic>
        <p:pic>
          <p:nvPicPr>
            <p:cNvPr id="57" name="PICTURE">
              <a:extLst>
                <a:ext uri="{FF2B5EF4-FFF2-40B4-BE49-F238E27FC236}">
                  <a16:creationId xmlns:a16="http://schemas.microsoft.com/office/drawing/2014/main" id="{338F0341-97EC-43E5-9E04-7860D157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161" y="4824007"/>
              <a:ext cx="640080" cy="640080"/>
            </a:xfrm>
            <a:prstGeom prst="rect">
              <a:avLst/>
            </a:prstGeom>
          </p:spPr>
        </p:pic>
        <p:pic>
          <p:nvPicPr>
            <p:cNvPr id="65" name="PICTURE">
              <a:extLst>
                <a:ext uri="{FF2B5EF4-FFF2-40B4-BE49-F238E27FC236}">
                  <a16:creationId xmlns:a16="http://schemas.microsoft.com/office/drawing/2014/main" id="{E9939CA1-7C70-4F6F-BE23-0167CADE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106" y="5732519"/>
              <a:ext cx="640080" cy="57608"/>
            </a:xfrm>
            <a:prstGeom prst="rect">
              <a:avLst/>
            </a:prstGeom>
          </p:spPr>
        </p:pic>
        <p:pic>
          <p:nvPicPr>
            <p:cNvPr id="70" name="PICTURE">
              <a:extLst>
                <a:ext uri="{FF2B5EF4-FFF2-40B4-BE49-F238E27FC236}">
                  <a16:creationId xmlns:a16="http://schemas.microsoft.com/office/drawing/2014/main" id="{7E8BEE71-BF6B-4D50-A5C2-2CE06F016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106" y="5840425"/>
              <a:ext cx="457200" cy="59635"/>
            </a:xfrm>
            <a:prstGeom prst="rect">
              <a:avLst/>
            </a:prstGeom>
          </p:spPr>
        </p:pic>
      </p:grpSp>
      <p:grpSp>
        <p:nvGrpSpPr>
          <p:cNvPr id="75" name="GROUP">
            <a:extLst>
              <a:ext uri="{FF2B5EF4-FFF2-40B4-BE49-F238E27FC236}">
                <a16:creationId xmlns:a16="http://schemas.microsoft.com/office/drawing/2014/main" id="{BE6097F2-8AAA-4F05-8B10-A377E5CF1556}"/>
              </a:ext>
            </a:extLst>
          </p:cNvPr>
          <p:cNvGrpSpPr/>
          <p:nvPr/>
        </p:nvGrpSpPr>
        <p:grpSpPr>
          <a:xfrm>
            <a:off x="8034293" y="4689791"/>
            <a:ext cx="908512" cy="1210269"/>
            <a:chOff x="8034293" y="4689791"/>
            <a:chExt cx="908512" cy="1210269"/>
          </a:xfrm>
        </p:grpSpPr>
        <p:pic>
          <p:nvPicPr>
            <p:cNvPr id="53" name="PICTURE">
              <a:extLst>
                <a:ext uri="{FF2B5EF4-FFF2-40B4-BE49-F238E27FC236}">
                  <a16:creationId xmlns:a16="http://schemas.microsoft.com/office/drawing/2014/main" id="{D0B846EC-7961-4017-9004-BE41848B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4293" y="4689791"/>
              <a:ext cx="908512" cy="908512"/>
            </a:xfrm>
            <a:prstGeom prst="rect">
              <a:avLst/>
            </a:prstGeom>
          </p:spPr>
        </p:pic>
        <p:pic>
          <p:nvPicPr>
            <p:cNvPr id="59" name="PICTURE">
              <a:extLst>
                <a:ext uri="{FF2B5EF4-FFF2-40B4-BE49-F238E27FC236}">
                  <a16:creationId xmlns:a16="http://schemas.microsoft.com/office/drawing/2014/main" id="{A0921F1D-58E2-4225-B8DE-2E30FEBF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376" y="4826647"/>
              <a:ext cx="640080" cy="647793"/>
            </a:xfrm>
            <a:prstGeom prst="rect">
              <a:avLst/>
            </a:prstGeom>
          </p:spPr>
        </p:pic>
        <p:pic>
          <p:nvPicPr>
            <p:cNvPr id="66" name="PICTURE">
              <a:extLst>
                <a:ext uri="{FF2B5EF4-FFF2-40B4-BE49-F238E27FC236}">
                  <a16:creationId xmlns:a16="http://schemas.microsoft.com/office/drawing/2014/main" id="{13A7B0B1-B6A5-4EF0-9ECA-26077F17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624" y="5732519"/>
              <a:ext cx="640080" cy="57608"/>
            </a:xfrm>
            <a:prstGeom prst="rect">
              <a:avLst/>
            </a:prstGeom>
          </p:spPr>
        </p:pic>
        <p:pic>
          <p:nvPicPr>
            <p:cNvPr id="71" name="PICTURE">
              <a:extLst>
                <a:ext uri="{FF2B5EF4-FFF2-40B4-BE49-F238E27FC236}">
                  <a16:creationId xmlns:a16="http://schemas.microsoft.com/office/drawing/2014/main" id="{C0D7CEAD-12F7-4188-AF0D-7164AF7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376" y="5840425"/>
              <a:ext cx="457200" cy="59635"/>
            </a:xfrm>
            <a:prstGeom prst="rect">
              <a:avLst/>
            </a:prstGeom>
          </p:spPr>
        </p:pic>
      </p:grpSp>
      <p:grpSp>
        <p:nvGrpSpPr>
          <p:cNvPr id="76" name="GROUP">
            <a:extLst>
              <a:ext uri="{FF2B5EF4-FFF2-40B4-BE49-F238E27FC236}">
                <a16:creationId xmlns:a16="http://schemas.microsoft.com/office/drawing/2014/main" id="{59B919BA-2A76-49F3-BD08-A0A1A54F17BC}"/>
              </a:ext>
            </a:extLst>
          </p:cNvPr>
          <p:cNvGrpSpPr/>
          <p:nvPr/>
        </p:nvGrpSpPr>
        <p:grpSpPr>
          <a:xfrm>
            <a:off x="9104696" y="4690904"/>
            <a:ext cx="908512" cy="1211013"/>
            <a:chOff x="9104696" y="4690904"/>
            <a:chExt cx="908512" cy="1211013"/>
          </a:xfrm>
        </p:grpSpPr>
        <p:pic>
          <p:nvPicPr>
            <p:cNvPr id="54" name="PICTURE">
              <a:extLst>
                <a:ext uri="{FF2B5EF4-FFF2-40B4-BE49-F238E27FC236}">
                  <a16:creationId xmlns:a16="http://schemas.microsoft.com/office/drawing/2014/main" id="{158010B3-A045-4EFA-8E9E-F76C460A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696" y="4690904"/>
              <a:ext cx="908512" cy="908512"/>
            </a:xfrm>
            <a:prstGeom prst="rect">
              <a:avLst/>
            </a:prstGeom>
          </p:spPr>
        </p:pic>
        <p:pic>
          <p:nvPicPr>
            <p:cNvPr id="61" name="PICTURE">
              <a:extLst>
                <a:ext uri="{FF2B5EF4-FFF2-40B4-BE49-F238E27FC236}">
                  <a16:creationId xmlns:a16="http://schemas.microsoft.com/office/drawing/2014/main" id="{B6F18683-6B55-47AD-AE8A-3A7DB134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94" y="4818683"/>
              <a:ext cx="640080" cy="640080"/>
            </a:xfrm>
            <a:prstGeom prst="rect">
              <a:avLst/>
            </a:prstGeom>
          </p:spPr>
        </p:pic>
        <p:pic>
          <p:nvPicPr>
            <p:cNvPr id="67" name="PICTURE">
              <a:extLst>
                <a:ext uri="{FF2B5EF4-FFF2-40B4-BE49-F238E27FC236}">
                  <a16:creationId xmlns:a16="http://schemas.microsoft.com/office/drawing/2014/main" id="{60382345-F876-4318-8E99-C3D1244A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794" y="5732519"/>
              <a:ext cx="640080" cy="57608"/>
            </a:xfrm>
            <a:prstGeom prst="rect">
              <a:avLst/>
            </a:prstGeom>
          </p:spPr>
        </p:pic>
        <p:pic>
          <p:nvPicPr>
            <p:cNvPr id="72" name="PICTURE">
              <a:extLst>
                <a:ext uri="{FF2B5EF4-FFF2-40B4-BE49-F238E27FC236}">
                  <a16:creationId xmlns:a16="http://schemas.microsoft.com/office/drawing/2014/main" id="{95E18848-009F-4861-B824-07FDDBF2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234" y="5842282"/>
              <a:ext cx="457200" cy="59635"/>
            </a:xfrm>
            <a:prstGeom prst="rect">
              <a:avLst/>
            </a:prstGeom>
          </p:spPr>
        </p:pic>
      </p:grpSp>
      <p:grpSp>
        <p:nvGrpSpPr>
          <p:cNvPr id="77" name="GROUP">
            <a:extLst>
              <a:ext uri="{FF2B5EF4-FFF2-40B4-BE49-F238E27FC236}">
                <a16:creationId xmlns:a16="http://schemas.microsoft.com/office/drawing/2014/main" id="{C61B6D56-D8D6-4C67-9821-5CAAC3ED815C}"/>
              </a:ext>
            </a:extLst>
          </p:cNvPr>
          <p:cNvGrpSpPr/>
          <p:nvPr/>
        </p:nvGrpSpPr>
        <p:grpSpPr>
          <a:xfrm>
            <a:off x="10175099" y="4689791"/>
            <a:ext cx="908512" cy="1210269"/>
            <a:chOff x="10175099" y="4689791"/>
            <a:chExt cx="908512" cy="1210269"/>
          </a:xfrm>
        </p:grpSpPr>
        <p:pic>
          <p:nvPicPr>
            <p:cNvPr id="55" name="PICTURE">
              <a:extLst>
                <a:ext uri="{FF2B5EF4-FFF2-40B4-BE49-F238E27FC236}">
                  <a16:creationId xmlns:a16="http://schemas.microsoft.com/office/drawing/2014/main" id="{22FB47F6-E62A-4E02-8A14-C455C07D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099" y="4689791"/>
              <a:ext cx="908512" cy="908512"/>
            </a:xfrm>
            <a:prstGeom prst="rect">
              <a:avLst/>
            </a:prstGeom>
          </p:spPr>
        </p:pic>
        <p:pic>
          <p:nvPicPr>
            <p:cNvPr id="63" name="PICTURE">
              <a:extLst>
                <a:ext uri="{FF2B5EF4-FFF2-40B4-BE49-F238E27FC236}">
                  <a16:creationId xmlns:a16="http://schemas.microsoft.com/office/drawing/2014/main" id="{C683E5F7-12BC-4020-8ADF-870866554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9315" y="4846886"/>
              <a:ext cx="640080" cy="640080"/>
            </a:xfrm>
            <a:prstGeom prst="rect">
              <a:avLst/>
            </a:prstGeom>
          </p:spPr>
        </p:pic>
        <p:pic>
          <p:nvPicPr>
            <p:cNvPr id="68" name="PICTURE">
              <a:extLst>
                <a:ext uri="{FF2B5EF4-FFF2-40B4-BE49-F238E27FC236}">
                  <a16:creationId xmlns:a16="http://schemas.microsoft.com/office/drawing/2014/main" id="{FC0A48D3-62E4-4811-B0DF-7477E047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9964" y="5732519"/>
              <a:ext cx="640080" cy="57608"/>
            </a:xfrm>
            <a:prstGeom prst="rect">
              <a:avLst/>
            </a:prstGeom>
          </p:spPr>
        </p:pic>
        <p:pic>
          <p:nvPicPr>
            <p:cNvPr id="73" name="PICTURE">
              <a:extLst>
                <a:ext uri="{FF2B5EF4-FFF2-40B4-BE49-F238E27FC236}">
                  <a16:creationId xmlns:a16="http://schemas.microsoft.com/office/drawing/2014/main" id="{FE3B9C54-9FD1-45DB-96AF-51E4A1EC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404" y="5840425"/>
              <a:ext cx="457200" cy="59635"/>
            </a:xfrm>
            <a:prstGeom prst="rect">
              <a:avLst/>
            </a:prstGeom>
          </p:spPr>
        </p:pic>
      </p:grpSp>
      <p:sp>
        <p:nvSpPr>
          <p:cNvPr id="58" name="TEXTBOX">
            <a:extLst>
              <a:ext uri="{FF2B5EF4-FFF2-40B4-BE49-F238E27FC236}">
                <a16:creationId xmlns:a16="http://schemas.microsoft.com/office/drawing/2014/main" id="{6FA8DF2C-B2CB-4591-9FB0-7C76E4BD4182}"/>
              </a:ext>
            </a:extLst>
          </p:cNvPr>
          <p:cNvSpPr txBox="1"/>
          <p:nvPr/>
        </p:nvSpPr>
        <p:spPr>
          <a:xfrm>
            <a:off x="6265288" y="2819057"/>
            <a:ext cx="544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tx2">
                    <a:lumMod val="50000"/>
                  </a:schemeClr>
                </a:solidFill>
                <a:latin typeface="Bulletto Killa¬" panose="02000505050000020003" pitchFamily="2" charset="-18"/>
              </a:rPr>
              <a:t>Check out our raving reviews</a:t>
            </a:r>
          </a:p>
        </p:txBody>
      </p:sp>
      <p:sp>
        <p:nvSpPr>
          <p:cNvPr id="60" name="TEXTBOX">
            <a:extLst>
              <a:ext uri="{FF2B5EF4-FFF2-40B4-BE49-F238E27FC236}">
                <a16:creationId xmlns:a16="http://schemas.microsoft.com/office/drawing/2014/main" id="{6991C876-77EA-4E9A-8767-5A5610FBC986}"/>
              </a:ext>
            </a:extLst>
          </p:cNvPr>
          <p:cNvSpPr txBox="1"/>
          <p:nvPr/>
        </p:nvSpPr>
        <p:spPr>
          <a:xfrm>
            <a:off x="5488037" y="3255143"/>
            <a:ext cx="603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700" dirty="0">
                <a:solidFill>
                  <a:schemeClr val="bg1"/>
                </a:solidFill>
                <a:latin typeface="Neon 80s" panose="02010500000200060000" pitchFamily="2" charset="0"/>
              </a:rPr>
              <a:t>and robust portfolio from our many</a:t>
            </a:r>
          </a:p>
          <a:p>
            <a:pPr algn="r"/>
            <a:r>
              <a:rPr lang="en-US" sz="2700" dirty="0">
                <a:solidFill>
                  <a:schemeClr val="bg1"/>
                </a:solidFill>
                <a:latin typeface="Neon 80s" panose="02010500000200060000" pitchFamily="2" charset="0"/>
              </a:rPr>
              <a:t>Satisfied clients down below</a:t>
            </a: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1762C52C-E09A-43AE-9EE1-8D64B30FCE16}"/>
              </a:ext>
            </a:extLst>
          </p:cNvPr>
          <p:cNvGrpSpPr/>
          <p:nvPr/>
        </p:nvGrpSpPr>
        <p:grpSpPr>
          <a:xfrm>
            <a:off x="1070403" y="4586043"/>
            <a:ext cx="1430138" cy="1423945"/>
            <a:chOff x="1070403" y="2399474"/>
            <a:chExt cx="1430138" cy="1423945"/>
          </a:xfrm>
        </p:grpSpPr>
        <p:pic>
          <p:nvPicPr>
            <p:cNvPr id="64" name="PICTURE">
              <a:extLst>
                <a:ext uri="{FF2B5EF4-FFF2-40B4-BE49-F238E27FC236}">
                  <a16:creationId xmlns:a16="http://schemas.microsoft.com/office/drawing/2014/main" id="{5A86960E-9992-4902-8EE5-EBA904D4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03" y="2399474"/>
              <a:ext cx="1430138" cy="1423945"/>
            </a:xfrm>
            <a:prstGeom prst="rect">
              <a:avLst/>
            </a:prstGeom>
          </p:spPr>
        </p:pic>
        <p:pic>
          <p:nvPicPr>
            <p:cNvPr id="69" name="PICTURE">
              <a:extLst>
                <a:ext uri="{FF2B5EF4-FFF2-40B4-BE49-F238E27FC236}">
                  <a16:creationId xmlns:a16="http://schemas.microsoft.com/office/drawing/2014/main" id="{A728D2A5-DD49-427F-BE28-DA8D4248D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588" y="2617348"/>
              <a:ext cx="843767" cy="988195"/>
            </a:xfrm>
            <a:prstGeom prst="rect">
              <a:avLst/>
            </a:prstGeom>
          </p:spPr>
        </p:pic>
      </p:grpSp>
      <p:pic>
        <p:nvPicPr>
          <p:cNvPr id="78" name="PICTURE">
            <a:extLst>
              <a:ext uri="{FF2B5EF4-FFF2-40B4-BE49-F238E27FC236}">
                <a16:creationId xmlns:a16="http://schemas.microsoft.com/office/drawing/2014/main" id="{8EA400A4-F307-4FB7-AC21-5533B3CC29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075" y="4726891"/>
            <a:ext cx="310275" cy="297347"/>
          </a:xfrm>
          <a:prstGeom prst="rect">
            <a:avLst/>
          </a:prstGeom>
        </p:spPr>
      </p:pic>
      <p:pic>
        <p:nvPicPr>
          <p:cNvPr id="79" name="PICTURE">
            <a:extLst>
              <a:ext uri="{FF2B5EF4-FFF2-40B4-BE49-F238E27FC236}">
                <a16:creationId xmlns:a16="http://schemas.microsoft.com/office/drawing/2014/main" id="{BD3D10B6-0AC1-4941-98EE-B3453DBE4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69" y="4726891"/>
            <a:ext cx="310275" cy="297347"/>
          </a:xfrm>
          <a:prstGeom prst="rect">
            <a:avLst/>
          </a:prstGeom>
        </p:spPr>
      </p:pic>
      <p:pic>
        <p:nvPicPr>
          <p:cNvPr id="80" name="PICTURE">
            <a:extLst>
              <a:ext uri="{FF2B5EF4-FFF2-40B4-BE49-F238E27FC236}">
                <a16:creationId xmlns:a16="http://schemas.microsoft.com/office/drawing/2014/main" id="{BA87CE0B-A2C4-4EF8-B264-F800282FF1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07" y="4726891"/>
            <a:ext cx="310275" cy="297347"/>
          </a:xfrm>
          <a:prstGeom prst="rect">
            <a:avLst/>
          </a:prstGeom>
        </p:spPr>
      </p:pic>
      <p:pic>
        <p:nvPicPr>
          <p:cNvPr id="81" name="PICTURE">
            <a:extLst>
              <a:ext uri="{FF2B5EF4-FFF2-40B4-BE49-F238E27FC236}">
                <a16:creationId xmlns:a16="http://schemas.microsoft.com/office/drawing/2014/main" id="{D9D6832C-B364-40F0-8A1F-FDB41116DF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45" y="4726890"/>
            <a:ext cx="310275" cy="297347"/>
          </a:xfrm>
          <a:prstGeom prst="rect">
            <a:avLst/>
          </a:prstGeom>
        </p:spPr>
      </p:pic>
      <p:pic>
        <p:nvPicPr>
          <p:cNvPr id="82" name="PICTURE">
            <a:extLst>
              <a:ext uri="{FF2B5EF4-FFF2-40B4-BE49-F238E27FC236}">
                <a16:creationId xmlns:a16="http://schemas.microsoft.com/office/drawing/2014/main" id="{DC643BFF-FCC4-4938-BA1A-56A2840DB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39" y="4726890"/>
            <a:ext cx="310275" cy="297347"/>
          </a:xfrm>
          <a:prstGeom prst="rect">
            <a:avLst/>
          </a:prstGeom>
        </p:spPr>
      </p:pic>
      <p:pic>
        <p:nvPicPr>
          <p:cNvPr id="83" name="PICTURE">
            <a:extLst>
              <a:ext uri="{FF2B5EF4-FFF2-40B4-BE49-F238E27FC236}">
                <a16:creationId xmlns:a16="http://schemas.microsoft.com/office/drawing/2014/main" id="{0B69BA94-D2B7-4F82-8D62-4A18E125D6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5229617"/>
            <a:ext cx="2651760" cy="139566"/>
          </a:xfrm>
          <a:prstGeom prst="rect">
            <a:avLst/>
          </a:prstGeom>
        </p:spPr>
      </p:pic>
      <p:pic>
        <p:nvPicPr>
          <p:cNvPr id="84" name="PICTURE">
            <a:extLst>
              <a:ext uri="{FF2B5EF4-FFF2-40B4-BE49-F238E27FC236}">
                <a16:creationId xmlns:a16="http://schemas.microsoft.com/office/drawing/2014/main" id="{15250255-654B-4779-A852-14F18D1B03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5461682"/>
            <a:ext cx="2057400" cy="70721"/>
          </a:xfrm>
          <a:prstGeom prst="rect">
            <a:avLst/>
          </a:prstGeom>
        </p:spPr>
      </p:pic>
      <p:pic>
        <p:nvPicPr>
          <p:cNvPr id="85" name="PICTURE">
            <a:extLst>
              <a:ext uri="{FF2B5EF4-FFF2-40B4-BE49-F238E27FC236}">
                <a16:creationId xmlns:a16="http://schemas.microsoft.com/office/drawing/2014/main" id="{C2241442-6DC6-4217-B24B-A88B22AC53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5611326"/>
            <a:ext cx="1554480" cy="73440"/>
          </a:xfrm>
          <a:prstGeom prst="rect">
            <a:avLst/>
          </a:prstGeom>
        </p:spPr>
      </p:pic>
      <p:pic>
        <p:nvPicPr>
          <p:cNvPr id="86" name="PICTURE">
            <a:extLst>
              <a:ext uri="{FF2B5EF4-FFF2-40B4-BE49-F238E27FC236}">
                <a16:creationId xmlns:a16="http://schemas.microsoft.com/office/drawing/2014/main" id="{DBB3FDF7-5EAE-474A-BC5B-C19E90E0FD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6" y="5763689"/>
            <a:ext cx="1828800" cy="76736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C3C25F27-FB8C-4476-B310-E3C458BF5F43}"/>
              </a:ext>
            </a:extLst>
          </p:cNvPr>
          <p:cNvSpPr/>
          <p:nvPr/>
        </p:nvSpPr>
        <p:spPr>
          <a:xfrm>
            <a:off x="6096000" y="5971220"/>
            <a:ext cx="5615010" cy="886780"/>
          </a:xfrm>
          <a:prstGeom prst="rect">
            <a:avLst/>
          </a:prstGeom>
          <a:solidFill>
            <a:srgbClr val="93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C010CE0B-445B-49D2-86ED-A0BCE68F6988}"/>
              </a:ext>
            </a:extLst>
          </p:cNvPr>
          <p:cNvSpPr/>
          <p:nvPr/>
        </p:nvSpPr>
        <p:spPr>
          <a:xfrm>
            <a:off x="2207354" y="-1575761"/>
            <a:ext cx="973995" cy="72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74444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1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600"/>
                            </p:stCondLst>
                            <p:childTnLst>
                              <p:par>
                                <p:cTn id="123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3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3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3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3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3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3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3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3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3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3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3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3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3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3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3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49" presetClass="exit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ac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ac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ac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2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2" ac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" presetClass="exit" presetSubtype="2" accel="10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2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4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  <p:bldP spid="58" grpId="1" build="allAtOnce"/>
      <p:bldP spid="60" grpId="0" uiExpand="1" build="p"/>
      <p:bldP spid="60" grpId="1" build="allAtOnce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8C9E5DAF-C0AF-4A0F-924B-789E3FFC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7065" cy="6858000"/>
          </a:xfrm>
          <a:prstGeom prst="rect">
            <a:avLst/>
          </a:prstGeom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7D8943EE-9DF9-4BB1-A0DC-BD48C33A3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12" y="309366"/>
            <a:ext cx="12201676" cy="6548634"/>
          </a:xfrm>
          <a:prstGeom prst="rect">
            <a:avLst/>
          </a:prstGeom>
        </p:spPr>
      </p:pic>
      <p:grpSp>
        <p:nvGrpSpPr>
          <p:cNvPr id="14" name="GROUP">
            <a:extLst>
              <a:ext uri="{FF2B5EF4-FFF2-40B4-BE49-F238E27FC236}">
                <a16:creationId xmlns:a16="http://schemas.microsoft.com/office/drawing/2014/main" id="{07A66050-ED47-4255-93B8-23169A3DE062}"/>
              </a:ext>
            </a:extLst>
          </p:cNvPr>
          <p:cNvGrpSpPr/>
          <p:nvPr/>
        </p:nvGrpSpPr>
        <p:grpSpPr>
          <a:xfrm>
            <a:off x="2986967" y="1880497"/>
            <a:ext cx="6213128" cy="3097005"/>
            <a:chOff x="2986967" y="1880497"/>
            <a:chExt cx="6213128" cy="3097005"/>
          </a:xfrm>
        </p:grpSpPr>
        <p:pic>
          <p:nvPicPr>
            <p:cNvPr id="9" name="PICTURE">
              <a:extLst>
                <a:ext uri="{FF2B5EF4-FFF2-40B4-BE49-F238E27FC236}">
                  <a16:creationId xmlns:a16="http://schemas.microsoft.com/office/drawing/2014/main" id="{BA30F9FC-A1AF-48E8-9D70-45F85975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967" y="1880497"/>
              <a:ext cx="6213128" cy="3097005"/>
            </a:xfrm>
            <a:prstGeom prst="rect">
              <a:avLst/>
            </a:prstGeom>
          </p:spPr>
        </p:pic>
        <p:pic>
          <p:nvPicPr>
            <p:cNvPr id="11" name="PICTURE">
              <a:extLst>
                <a:ext uri="{FF2B5EF4-FFF2-40B4-BE49-F238E27FC236}">
                  <a16:creationId xmlns:a16="http://schemas.microsoft.com/office/drawing/2014/main" id="{10CA9923-FDEB-451F-8721-433CA9C8C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983" y="2487164"/>
              <a:ext cx="4163632" cy="1979327"/>
            </a:xfrm>
            <a:prstGeom prst="rect">
              <a:avLst/>
            </a:prstGeom>
          </p:spPr>
        </p:pic>
        <p:pic>
          <p:nvPicPr>
            <p:cNvPr id="13" name="PICTURE">
              <a:extLst>
                <a:ext uri="{FF2B5EF4-FFF2-40B4-BE49-F238E27FC236}">
                  <a16:creationId xmlns:a16="http://schemas.microsoft.com/office/drawing/2014/main" id="{FDB29601-0B89-45B2-BB1E-17130186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480" y="2200430"/>
              <a:ext cx="1168102" cy="2215584"/>
            </a:xfrm>
            <a:prstGeom prst="rect">
              <a:avLst/>
            </a:prstGeom>
          </p:spPr>
        </p:pic>
      </p:grpSp>
      <p:pic>
        <p:nvPicPr>
          <p:cNvPr id="20" name="PICTURE">
            <a:extLst>
              <a:ext uri="{FF2B5EF4-FFF2-40B4-BE49-F238E27FC236}">
                <a16:creationId xmlns:a16="http://schemas.microsoft.com/office/drawing/2014/main" id="{0BA14B00-AC4C-497E-8F44-A5A04828A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47" y="5856501"/>
            <a:ext cx="2094834" cy="437182"/>
          </a:xfrm>
          <a:prstGeom prst="rect">
            <a:avLst/>
          </a:prstGeom>
        </p:spPr>
      </p:pic>
      <p:sp>
        <p:nvSpPr>
          <p:cNvPr id="15" name="TEXTBOX">
            <a:extLst>
              <a:ext uri="{FF2B5EF4-FFF2-40B4-BE49-F238E27FC236}">
                <a16:creationId xmlns:a16="http://schemas.microsoft.com/office/drawing/2014/main" id="{AE63ADD6-8AAE-43EB-9F07-441801994924}"/>
              </a:ext>
            </a:extLst>
          </p:cNvPr>
          <p:cNvSpPr txBox="1"/>
          <p:nvPr/>
        </p:nvSpPr>
        <p:spPr>
          <a:xfrm>
            <a:off x="2605235" y="535185"/>
            <a:ext cx="6976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tx2">
                    <a:lumMod val="75000"/>
                  </a:schemeClr>
                </a:solidFill>
                <a:latin typeface="Bulletto Killa¬" panose="02000505050000020003" pitchFamily="2" charset="-18"/>
              </a:rPr>
              <a:t>Fill out the form on this page</a:t>
            </a:r>
          </a:p>
        </p:txBody>
      </p:sp>
      <p:sp>
        <p:nvSpPr>
          <p:cNvPr id="19" name="TEXTBOX">
            <a:extLst>
              <a:ext uri="{FF2B5EF4-FFF2-40B4-BE49-F238E27FC236}">
                <a16:creationId xmlns:a16="http://schemas.microsoft.com/office/drawing/2014/main" id="{5812ACC0-C790-4A4D-85A9-6746FBB25089}"/>
              </a:ext>
            </a:extLst>
          </p:cNvPr>
          <p:cNvSpPr txBox="1"/>
          <p:nvPr/>
        </p:nvSpPr>
        <p:spPr>
          <a:xfrm>
            <a:off x="2898059" y="1197531"/>
            <a:ext cx="64498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25000"/>
                  </a:schemeClr>
                </a:solidFill>
                <a:latin typeface="Neon 80s" panose="02010500000200060000" pitchFamily="2" charset="0"/>
              </a:rPr>
              <a:t>AND START MAXIMIZING YOUR PROFITS TODAY</a:t>
            </a:r>
          </a:p>
        </p:txBody>
      </p:sp>
      <p:sp>
        <p:nvSpPr>
          <p:cNvPr id="21" name="TEXTBOX">
            <a:extLst>
              <a:ext uri="{FF2B5EF4-FFF2-40B4-BE49-F238E27FC236}">
                <a16:creationId xmlns:a16="http://schemas.microsoft.com/office/drawing/2014/main" id="{3AE421DC-98F1-4BCB-8A10-817D890077B0}"/>
              </a:ext>
            </a:extLst>
          </p:cNvPr>
          <p:cNvSpPr txBox="1"/>
          <p:nvPr/>
        </p:nvSpPr>
        <p:spPr>
          <a:xfrm>
            <a:off x="2898059" y="5081825"/>
            <a:ext cx="495956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dirty="0">
                <a:solidFill>
                  <a:schemeClr val="bg2">
                    <a:lumMod val="25000"/>
                  </a:schemeClr>
                </a:solidFill>
                <a:latin typeface="Neon 80s" panose="02010500000200060000" pitchFamily="2" charset="0"/>
              </a:rPr>
              <a:t>WITH AN AMAZING SALES PAGE</a:t>
            </a: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E8FC9E57-96B9-490B-BA59-3BD3E37B3DC0}"/>
              </a:ext>
            </a:extLst>
          </p:cNvPr>
          <p:cNvSpPr txBox="1"/>
          <p:nvPr/>
        </p:nvSpPr>
        <p:spPr>
          <a:xfrm>
            <a:off x="9340209" y="5870862"/>
            <a:ext cx="155331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2">
                    <a:lumMod val="25000"/>
                  </a:schemeClr>
                </a:solidFill>
                <a:latin typeface="Lato Light" panose="020F0302020204030203" pitchFamily="34" charset="0"/>
              </a:rPr>
              <a:t>START NOW</a:t>
            </a:r>
          </a:p>
        </p:txBody>
      </p:sp>
      <p:pic>
        <p:nvPicPr>
          <p:cNvPr id="24" name="PICTURE">
            <a:extLst>
              <a:ext uri="{FF2B5EF4-FFF2-40B4-BE49-F238E27FC236}">
                <a16:creationId xmlns:a16="http://schemas.microsoft.com/office/drawing/2014/main" id="{8693EDAF-E75C-497F-B1B5-07EAF7714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09" y="6018977"/>
            <a:ext cx="533910" cy="332065"/>
          </a:xfrm>
          <a:prstGeom prst="rect">
            <a:avLst/>
          </a:prstGeom>
        </p:spPr>
      </p:pic>
      <p:sp>
        <p:nvSpPr>
          <p:cNvPr id="18" name="TEXTBOX">
            <a:extLst>
              <a:ext uri="{FF2B5EF4-FFF2-40B4-BE49-F238E27FC236}">
                <a16:creationId xmlns:a16="http://schemas.microsoft.com/office/drawing/2014/main" id="{98A9AF80-A7E9-435F-9281-48C00DEDD104}"/>
              </a:ext>
            </a:extLst>
          </p:cNvPr>
          <p:cNvSpPr txBox="1"/>
          <p:nvPr/>
        </p:nvSpPr>
        <p:spPr>
          <a:xfrm>
            <a:off x="-6954332" y="3253430"/>
            <a:ext cx="6939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50" dirty="0">
                <a:solidFill>
                  <a:schemeClr val="tx2">
                    <a:lumMod val="75000"/>
                  </a:schemeClr>
                </a:solidFill>
                <a:latin typeface="Bulletto Killa¬" panose="02000505050000020003" pitchFamily="2" charset="-18"/>
              </a:rPr>
              <a:t>We look forward to working with you</a:t>
            </a:r>
          </a:p>
        </p:txBody>
      </p:sp>
    </p:spTree>
    <p:extLst>
      <p:ext uri="{BB962C8B-B14F-4D97-AF65-F5344CB8AC3E}">
        <p14:creationId xmlns:p14="http://schemas.microsoft.com/office/powerpoint/2010/main" val="3375831759"/>
      </p:ext>
    </p:extLst>
  </p:cSld>
  <p:clrMapOvr>
    <a:masterClrMapping/>
  </p:clrMapOvr>
  <p:transition spd="med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fill="hold" grpId="1" nodeType="withEffect" p14:presetBounceEnd="58667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0.0013 -0.00463 L 0.06589 -0.01297 L -0.0388 -0.01297 L 0.02683 -0.03519 L -0.0013 -0.00463 Z " pathEditMode="relative" ptsTypes="AAAAA" p14:bounceEnd="58667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2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52 -0.00069 L 0.06601 -0.00069 " pathEditMode="relative" ptsTypes="AA">
                                          <p:cBhvr>
                                            <p:cTn id="28" dur="57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4" accel="10000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19" grpId="0"/>
          <p:bldP spid="21" grpId="0"/>
          <p:bldP spid="21" grpId="1"/>
          <p:bldP spid="23" grpId="0"/>
          <p:bldP spid="2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0.0013 -0.00463 L 0.06589 -0.01297 L -0.0388 -0.01297 L 0.02683 -0.03519 L -0.0013 -0.00463 Z " pathEditMode="relative" ptsTypes="AAAAA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2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52 -0.00069 L 0.06601 -0.00069 " pathEditMode="relative" ptsTypes="AA">
                                          <p:cBhvr>
                                            <p:cTn id="28" dur="57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4" accel="100000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19" grpId="0"/>
          <p:bldP spid="21" grpId="0"/>
          <p:bldP spid="21" grpId="1"/>
          <p:bldP spid="23" grpId="0"/>
          <p:bldP spid="23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185</Words>
  <Application>Microsoft Office PowerPoint</Application>
  <PresentationFormat>Widescreen</PresentationFormat>
  <Paragraphs>40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Raleway</vt:lpstr>
      <vt:lpstr>Neon 80s</vt:lpstr>
      <vt:lpstr>Arial</vt:lpstr>
      <vt:lpstr>ObelixPro</vt:lpstr>
      <vt:lpstr>Bulletto Killa¬</vt:lpstr>
      <vt:lpstr>Showcard Gothic</vt:lpstr>
      <vt:lpstr>Lato Light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ROOTPIXEL</cp:lastModifiedBy>
  <cp:revision>116</cp:revision>
  <dcterms:created xsi:type="dcterms:W3CDTF">2017-10-24T11:57:40Z</dcterms:created>
  <dcterms:modified xsi:type="dcterms:W3CDTF">2017-12-14T03:10:25Z</dcterms:modified>
</cp:coreProperties>
</file>